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3D_F9A4CAF4.xml" ContentType="application/vnd.ms-powerpoint.comments+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808" r:id="rId4"/>
    <p:sldMasterId id="2147483678" r:id="rId5"/>
    <p:sldMasterId id="2147483725" r:id="rId6"/>
    <p:sldMasterId id="2147483771" r:id="rId7"/>
    <p:sldMasterId id="2147483785" r:id="rId8"/>
  </p:sldMasterIdLst>
  <p:notesMasterIdLst>
    <p:notesMasterId r:id="rId38"/>
  </p:notesMasterIdLst>
  <p:sldIdLst>
    <p:sldId id="256" r:id="rId9"/>
    <p:sldId id="2132737024" r:id="rId10"/>
    <p:sldId id="2132736996" r:id="rId11"/>
    <p:sldId id="2132736826" r:id="rId12"/>
    <p:sldId id="2132737008" r:id="rId13"/>
    <p:sldId id="2132737036" r:id="rId14"/>
    <p:sldId id="2132737009" r:id="rId15"/>
    <p:sldId id="2132737040" r:id="rId16"/>
    <p:sldId id="257" r:id="rId17"/>
    <p:sldId id="270" r:id="rId18"/>
    <p:sldId id="2132737034" r:id="rId19"/>
    <p:sldId id="269" r:id="rId20"/>
    <p:sldId id="281" r:id="rId21"/>
    <p:sldId id="282" r:id="rId22"/>
    <p:sldId id="283" r:id="rId23"/>
    <p:sldId id="296" r:id="rId24"/>
    <p:sldId id="291" r:id="rId25"/>
    <p:sldId id="679" r:id="rId26"/>
    <p:sldId id="1018" r:id="rId27"/>
    <p:sldId id="680" r:id="rId28"/>
    <p:sldId id="682" r:id="rId29"/>
    <p:sldId id="685" r:id="rId30"/>
    <p:sldId id="686" r:id="rId31"/>
    <p:sldId id="2132737041" r:id="rId32"/>
    <p:sldId id="324" r:id="rId33"/>
    <p:sldId id="317" r:id="rId34"/>
    <p:sldId id="2132737039" r:id="rId35"/>
    <p:sldId id="2132737035" r:id="rId36"/>
    <p:sldId id="2132737042" r:id="rId37"/>
  </p:sldIdLst>
  <p:sldSz cx="12192000" cy="6858000"/>
  <p:notesSz cx="6858000" cy="9144000"/>
  <p:embeddedFontLst>
    <p:embeddedFont>
      <p:font typeface="Aptos ExtraBold" panose="020B0004020202020204" pitchFamily="34" charset="0"/>
      <p:bold r:id="rId39"/>
      <p:boldItalic r:id="rId40"/>
    </p:embeddedFont>
    <p:embeddedFont>
      <p:font typeface="Aptos Light" panose="020B0004020202020204" pitchFamily="34" charset="0"/>
      <p:regular r:id="rId41"/>
      <p:italic r:id="rId42"/>
    </p:embeddedFont>
    <p:embeddedFont>
      <p:font typeface="Aptos Narrow" panose="020B0004020202020204" pitchFamily="34" charset="0"/>
      <p:regular r:id="rId43"/>
      <p:bold r:id="rId44"/>
      <p:italic r:id="rId45"/>
      <p:boldItalic r:id="rId46"/>
    </p:embeddedFont>
    <p:embeddedFont>
      <p:font typeface="Aptos SemiBold" panose="020B0004020202020204" pitchFamily="34" charset="0"/>
      <p:bold r:id="rId47"/>
      <p:boldItalic r:id="rId48"/>
    </p:embeddedFont>
    <p:embeddedFont>
      <p:font typeface="Barlow" panose="00000500000000000000" pitchFamily="2" charset="0"/>
      <p:regular r:id="rId49"/>
      <p:bold r:id="rId50"/>
      <p:italic r:id="rId51"/>
      <p:boldItalic r:id="rId52"/>
    </p:embeddedFont>
    <p:embeddedFont>
      <p:font typeface="Barlow Light" panose="00000400000000000000" pitchFamily="2" charset="0"/>
      <p:regular r:id="rId53"/>
      <p:italic r:id="rId54"/>
    </p:embeddedFont>
    <p:embeddedFont>
      <p:font typeface="Barlow Semi Condensed Light" panose="00000406000000000000" pitchFamily="2" charset="0"/>
      <p:regular r:id="rId55"/>
      <p:italic r:id="rId56"/>
    </p:embeddedFont>
    <p:embeddedFont>
      <p:font typeface="Calisto MT" panose="02040603050505030304" pitchFamily="18" charset="0"/>
      <p:regular r:id="rId57"/>
      <p:bold r:id="rId58"/>
      <p:italic r:id="rId59"/>
      <p:boldItalic r:id="rId60"/>
    </p:embeddedFont>
    <p:embeddedFont>
      <p:font typeface="Fira Sans" panose="020B0503050000020004" pitchFamily="34" charset="0"/>
      <p:regular r:id="rId61"/>
      <p:bold r:id="rId62"/>
      <p:italic r:id="rId63"/>
      <p:boldItalic r:id="rId64"/>
    </p:embeddedFont>
    <p:embeddedFont>
      <p:font typeface="Georgia" panose="02040502050405020303" pitchFamily="18" charset="0"/>
      <p:regular r:id="rId65"/>
      <p:bold r:id="rId66"/>
      <p:italic r:id="rId67"/>
      <p:boldItalic r:id="rId68"/>
    </p:embeddedFont>
    <p:embeddedFont>
      <p:font typeface="Helvetica" panose="020B0604020202020204" pitchFamily="34" charset="0"/>
      <p:regular r:id="rId69"/>
      <p:bold r:id="rId70"/>
      <p:italic r:id="rId71"/>
      <p:boldItalic r:id="rId72"/>
    </p:embeddedFont>
    <p:embeddedFont>
      <p:font typeface="Merriweather" panose="00000500000000000000" pitchFamily="2" charset="0"/>
      <p:regular r:id="rId73"/>
      <p:bold r:id="rId74"/>
      <p:italic r:id="rId75"/>
      <p:boldItalic r:id="rId76"/>
    </p:embeddedFont>
    <p:embeddedFont>
      <p:font typeface="Source Sans Pro" panose="020B0503030403020204" pitchFamily="34" charset="0"/>
      <p:regular r:id="rId77"/>
      <p:bold r:id="rId78"/>
      <p:italic r:id="rId79"/>
      <p:boldItalic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616906-29A1-1E27-8520-22AA4993D60E}" name="Santos, Janiel" initials="SJ" userId="S::jsantos@ihep.org::45c5a83c-b048-4735-b028-668c89eb39a9" providerId="AD"/>
  <p188:author id="{CD11E71A-5946-7DB2-4B05-E4A36015D42E}" name="Dancy, Kimberly" initials="DK" userId="S::kdancy@ihep.org::0b9f7fa8-d87c-4c9b-baec-e4febeecaeef" providerId="AD"/>
  <p188:author id="{5CD38925-EE06-A0B3-C289-54226D970C39}" name="Roberson, Amanda Janice" initials="RAJ" userId="S::ajanice@ihep.org::3003ad16-8285-4edc-b50b-a420dab3e0cc" providerId="AD"/>
  <p188:author id="{EA39BE3D-27DF-55B5-191F-950BF3478F82}" name="Bell, Lauren" initials="LB" userId="S::lbell@ihep.org::21f368e1-1747-421c-9bc3-e57bcba16896" providerId="AD"/>
  <p188:author id="{7D2F2F76-2D27-CDC8-6AE3-68A16F381F03}" name="Piepgras, John Luke" initials="" userId="S::jlpiepgras@ihep.org::def776db-6696-4fa6-8a38-8351052d9171" providerId="AD"/>
  <p188:author id="{7E669C7C-D474-C03E-22B8-2A9F7AB26B9F}" name="Voight, Mamie" initials="VM" userId="S::mvoight@ihep.org::3238599d-5aa5-4ca5-a35c-c49bf0c8c0e1" providerId="AD"/>
  <p188:author id="{D7E72C88-345C-6810-F1BE-02652056DC46}" name="Peters, Eleanor Eckerson" initials="PEE" userId="S::epeters@ihep.org::51919788-368d-49dd-b16c-fac36d88f79c" providerId="AD"/>
  <p188:author id="{B6CC829A-F7AE-FABA-2A10-D9B1845C5C72}" name="Hendricks, Piper" initials="HP" userId="S::phendricks@ihep.org::56bdecf2-cd50-406b-b6d4-9fbc136274c3" providerId="AD"/>
  <p188:author id="{353C20A9-599F-5037-C38B-3A0C2FD5B052}" name="McLeese, Lauren" initials="ML" userId="S::lmcleese@ihep.org::a773659f-a663-44dd-baee-75a5d4fac586" providerId="AD"/>
  <p188:author id="{5DB41BD0-E304-A22E-D6DE-95F97A55C423}" name="DiBenedetto, Katelyn" initials="DK" userId="S::kdibenedetto@ihep.org::5f2519e5-f346-404d-b6e6-5ca9764263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94D"/>
    <a:srgbClr val="878787"/>
    <a:srgbClr val="4B6E23"/>
    <a:srgbClr val="404040"/>
    <a:srgbClr val="3385AA"/>
    <a:srgbClr val="6C4E70"/>
    <a:srgbClr val="85B4B0"/>
    <a:srgbClr val="99C3D3"/>
    <a:srgbClr val="B69CBA"/>
    <a:srgbClr val="A17EA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DA4FD-5FC7-48B8-BEAA-86BF01885C58}" v="2359" dt="2024-09-25T21:21:13.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font" Target="fonts/font4.fntdata"/><Relationship Id="rId47" Type="http://schemas.openxmlformats.org/officeDocument/2006/relationships/font" Target="fonts/font9.fntdata"/><Relationship Id="rId63" Type="http://schemas.openxmlformats.org/officeDocument/2006/relationships/font" Target="fonts/font25.fntdata"/><Relationship Id="rId68" Type="http://schemas.openxmlformats.org/officeDocument/2006/relationships/font" Target="fonts/font30.fntdata"/><Relationship Id="rId84" Type="http://schemas.openxmlformats.org/officeDocument/2006/relationships/tableStyles" Target="tableStyle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font" Target="fonts/font15.fntdata"/><Relationship Id="rId58" Type="http://schemas.openxmlformats.org/officeDocument/2006/relationships/font" Target="fonts/font20.fntdata"/><Relationship Id="rId74" Type="http://schemas.openxmlformats.org/officeDocument/2006/relationships/font" Target="fonts/font36.fntdata"/><Relationship Id="rId79" Type="http://schemas.openxmlformats.org/officeDocument/2006/relationships/font" Target="fonts/font41.fntdata"/><Relationship Id="rId5" Type="http://schemas.openxmlformats.org/officeDocument/2006/relationships/slideMaster" Target="slideMasters/slideMaster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font" Target="fonts/font31.fntdata"/><Relationship Id="rId77" Type="http://schemas.openxmlformats.org/officeDocument/2006/relationships/font" Target="fonts/font39.fntdata"/><Relationship Id="rId8" Type="http://schemas.openxmlformats.org/officeDocument/2006/relationships/slideMaster" Target="slideMasters/slideMaster5.xml"/><Relationship Id="rId51" Type="http://schemas.openxmlformats.org/officeDocument/2006/relationships/font" Target="fonts/font13.fntdata"/><Relationship Id="rId72" Type="http://schemas.openxmlformats.org/officeDocument/2006/relationships/font" Target="fonts/font34.fntdata"/><Relationship Id="rId80" Type="http://schemas.openxmlformats.org/officeDocument/2006/relationships/font" Target="fonts/font42.fntdata"/><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2.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font" Target="fonts/font32.fntdata"/><Relationship Id="rId75" Type="http://schemas.openxmlformats.org/officeDocument/2006/relationships/font" Target="fonts/font37.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73" Type="http://schemas.openxmlformats.org/officeDocument/2006/relationships/font" Target="fonts/font35.fntdata"/><Relationship Id="rId78" Type="http://schemas.openxmlformats.org/officeDocument/2006/relationships/font" Target="fonts/font40.fntdata"/><Relationship Id="rId81" Type="http://schemas.openxmlformats.org/officeDocument/2006/relationships/presProps" Target="pres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font" Target="fonts/font1.fntdata"/><Relationship Id="rId34" Type="http://schemas.openxmlformats.org/officeDocument/2006/relationships/slide" Target="slides/slide26.xml"/><Relationship Id="rId50" Type="http://schemas.openxmlformats.org/officeDocument/2006/relationships/font" Target="fonts/font12.fntdata"/><Relationship Id="rId55" Type="http://schemas.openxmlformats.org/officeDocument/2006/relationships/font" Target="fonts/font17.fntdata"/><Relationship Id="rId76" Type="http://schemas.openxmlformats.org/officeDocument/2006/relationships/font" Target="fonts/font38.fntdata"/><Relationship Id="rId7" Type="http://schemas.openxmlformats.org/officeDocument/2006/relationships/slideMaster" Target="slideMasters/slideMaster4.xml"/><Relationship Id="rId71" Type="http://schemas.openxmlformats.org/officeDocument/2006/relationships/font" Target="fonts/font33.fntdata"/><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font" Target="fonts/font2.fntdata"/><Relationship Id="rId45" Type="http://schemas.openxmlformats.org/officeDocument/2006/relationships/font" Target="fonts/font7.fntdata"/><Relationship Id="rId66" Type="http://schemas.openxmlformats.org/officeDocument/2006/relationships/font" Target="fonts/font28.fntdata"/><Relationship Id="rId61" Type="http://schemas.openxmlformats.org/officeDocument/2006/relationships/font" Target="fonts/font23.fntdata"/><Relationship Id="rId82" Type="http://schemas.openxmlformats.org/officeDocument/2006/relationships/viewProps" Target="viewProps.xml"/></Relationships>
</file>

<file path=ppt/comments/modernComment_13D_F9A4CAF4.xml><?xml version="1.0" encoding="utf-8"?>
<p188:cmLst xmlns:a="http://schemas.openxmlformats.org/drawingml/2006/main" xmlns:r="http://schemas.openxmlformats.org/officeDocument/2006/relationships" xmlns:p188="http://schemas.microsoft.com/office/powerpoint/2018/8/main">
  <p188:cm id="{D429DDAE-1060-4FED-8074-8C8CE353D93E}" authorId="{CD11E71A-5946-7DB2-4B05-E4A36015D42E}" status="resolved" created="2024-05-06T19:30:28.661" complete="100000">
    <pc:sldMkLst xmlns:pc="http://schemas.microsoft.com/office/powerpoint/2013/main/command">
      <pc:docMk/>
      <pc:sldMk cId="4188326644" sldId="317"/>
    </pc:sldMkLst>
    <p188:txBody>
      <a:bodyPr/>
      <a:lstStyle/>
      <a:p>
        <a:r>
          <a:rPr lang="en-US"/>
          <a:t>summary and some notes of the first three papers released in the series, which may or may not be helpful for your section! [@McLeese, Lauren] </a:t>
        </a:r>
      </a:p>
    </p188:txBody>
    <p188:extLst>
      <p:ext xmlns:p="http://schemas.openxmlformats.org/presentationml/2006/main" uri="{57CB4572-C831-44C2-8A1C-0ADB6CCDFE69}">
        <p223:reactions xmlns:p223="http://schemas.microsoft.com/office/powerpoint/2022/03/main">
          <p223:rxn type="👍">
            <p223:instance time="2024-05-14T16:18:44.955" authorId="{353C20A9-599F-5037-C38B-3A0C2FD5B052}"/>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BD6E2-17CD-40CA-888F-CF3983F407D0}" type="doc">
      <dgm:prSet loTypeId="urn:microsoft.com/office/officeart/2005/8/layout/pyramid3" loCatId="pyramid" qsTypeId="urn:microsoft.com/office/officeart/2005/8/quickstyle/simple1" qsCatId="simple" csTypeId="urn:microsoft.com/office/officeart/2005/8/colors/accent1_2" csCatId="accent1" phldr="1"/>
      <dgm:spPr/>
    </dgm:pt>
    <dgm:pt modelId="{1A11BF0B-8871-4427-8016-5A34A589F573}">
      <dgm:prSet phldrT="[Text]" custT="1"/>
      <dgm:spPr>
        <a:solidFill>
          <a:srgbClr val="001E49"/>
        </a:solidFill>
      </dgm:spPr>
      <dgm:t>
        <a:bodyPr/>
        <a:lstStyle/>
        <a:p>
          <a:r>
            <a:rPr lang="en-US" sz="3200">
              <a:solidFill>
                <a:schemeClr val="bg1"/>
              </a:solidFill>
              <a:latin typeface="Aptos" panose="020B0004020202020204" pitchFamily="34" charset="0"/>
            </a:rPr>
            <a:t>Hispanic-Serving Institutions (HSIs) Nationwide</a:t>
          </a:r>
        </a:p>
      </dgm:t>
    </dgm:pt>
    <dgm:pt modelId="{DF3CDB2F-29A0-4760-B646-94F40E2A0CBB}" type="parTrans" cxnId="{1BC8DC18-A28A-433B-B8D2-145E5548B6D3}">
      <dgm:prSet/>
      <dgm:spPr/>
      <dgm:t>
        <a:bodyPr/>
        <a:lstStyle/>
        <a:p>
          <a:endParaRPr lang="en-US"/>
        </a:p>
      </dgm:t>
    </dgm:pt>
    <dgm:pt modelId="{2BCA5A5A-34F9-4A43-9C74-BE416B21D33C}" type="sibTrans" cxnId="{1BC8DC18-A28A-433B-B8D2-145E5548B6D3}">
      <dgm:prSet/>
      <dgm:spPr/>
      <dgm:t>
        <a:bodyPr/>
        <a:lstStyle/>
        <a:p>
          <a:endParaRPr lang="en-US"/>
        </a:p>
      </dgm:t>
    </dgm:pt>
    <dgm:pt modelId="{35DF51F7-B585-4BBA-9C56-03F3C1B8A49B}">
      <dgm:prSet phldrT="[Text]" custT="1"/>
      <dgm:spPr>
        <a:solidFill>
          <a:srgbClr val="003385"/>
        </a:solidFill>
      </dgm:spPr>
      <dgm:t>
        <a:bodyPr/>
        <a:lstStyle/>
        <a:p>
          <a:r>
            <a:rPr lang="en-US" sz="2800">
              <a:solidFill>
                <a:schemeClr val="bg1"/>
              </a:solidFill>
              <a:latin typeface="Aptos" panose="020B0004020202020204" pitchFamily="34" charset="0"/>
            </a:rPr>
            <a:t>Hispanic Students in Texas</a:t>
          </a:r>
        </a:p>
      </dgm:t>
    </dgm:pt>
    <dgm:pt modelId="{E971E19D-2A14-424B-A670-D36C27198EC7}" type="parTrans" cxnId="{62B3A89A-9876-4313-8946-C5C38C07B274}">
      <dgm:prSet/>
      <dgm:spPr/>
      <dgm:t>
        <a:bodyPr/>
        <a:lstStyle/>
        <a:p>
          <a:endParaRPr lang="en-US"/>
        </a:p>
      </dgm:t>
    </dgm:pt>
    <dgm:pt modelId="{B6041BD3-D2A8-45D8-B9C1-8C0C7510B421}" type="sibTrans" cxnId="{62B3A89A-9876-4313-8946-C5C38C07B274}">
      <dgm:prSet/>
      <dgm:spPr/>
      <dgm:t>
        <a:bodyPr/>
        <a:lstStyle/>
        <a:p>
          <a:endParaRPr lang="en-US"/>
        </a:p>
      </dgm:t>
    </dgm:pt>
    <dgm:pt modelId="{05BDB072-0F16-4581-82EA-D259C33E91BB}">
      <dgm:prSet phldrT="[Text]" custT="1"/>
      <dgm:spPr>
        <a:solidFill>
          <a:srgbClr val="B9D5FF"/>
        </a:solidFill>
      </dgm:spPr>
      <dgm:t>
        <a:bodyPr anchor="t"/>
        <a:lstStyle/>
        <a:p>
          <a:r>
            <a:rPr lang="en-US" sz="2400">
              <a:latin typeface="Aptos" panose="020B0004020202020204" pitchFamily="34" charset="0"/>
            </a:rPr>
            <a:t>Dallas College</a:t>
          </a:r>
        </a:p>
      </dgm:t>
    </dgm:pt>
    <dgm:pt modelId="{F4D351D7-E388-4B6C-AB6A-7983DDE3853E}" type="parTrans" cxnId="{F603AF66-017E-47D8-8B2B-F5A2EEB30A1F}">
      <dgm:prSet/>
      <dgm:spPr/>
      <dgm:t>
        <a:bodyPr/>
        <a:lstStyle/>
        <a:p>
          <a:endParaRPr lang="en-US"/>
        </a:p>
      </dgm:t>
    </dgm:pt>
    <dgm:pt modelId="{68BE70DA-9740-48E8-8F56-C3C3B06B7DC8}" type="sibTrans" cxnId="{F603AF66-017E-47D8-8B2B-F5A2EEB30A1F}">
      <dgm:prSet/>
      <dgm:spPr/>
      <dgm:t>
        <a:bodyPr/>
        <a:lstStyle/>
        <a:p>
          <a:endParaRPr lang="en-US"/>
        </a:p>
      </dgm:t>
    </dgm:pt>
    <dgm:pt modelId="{BE249F10-2ED6-49ED-AE80-6871E36B5158}" type="pres">
      <dgm:prSet presAssocID="{5C5BD6E2-17CD-40CA-888F-CF3983F407D0}" presName="Name0" presStyleCnt="0">
        <dgm:presLayoutVars>
          <dgm:dir/>
          <dgm:animLvl val="lvl"/>
          <dgm:resizeHandles val="exact"/>
        </dgm:presLayoutVars>
      </dgm:prSet>
      <dgm:spPr/>
    </dgm:pt>
    <dgm:pt modelId="{F5D6D180-1E09-40BC-8A2B-D37FA5EEBDAF}" type="pres">
      <dgm:prSet presAssocID="{1A11BF0B-8871-4427-8016-5A34A589F573}" presName="Name8" presStyleCnt="0"/>
      <dgm:spPr/>
    </dgm:pt>
    <dgm:pt modelId="{E02F708A-A9C7-4519-B072-08726043E220}" type="pres">
      <dgm:prSet presAssocID="{1A11BF0B-8871-4427-8016-5A34A589F573}" presName="level" presStyleLbl="node1" presStyleIdx="0" presStyleCnt="3">
        <dgm:presLayoutVars>
          <dgm:chMax val="1"/>
          <dgm:bulletEnabled val="1"/>
        </dgm:presLayoutVars>
      </dgm:prSet>
      <dgm:spPr/>
    </dgm:pt>
    <dgm:pt modelId="{2A4FD56D-741A-4F48-A11D-08A58ED87424}" type="pres">
      <dgm:prSet presAssocID="{1A11BF0B-8871-4427-8016-5A34A589F573}" presName="levelTx" presStyleLbl="revTx" presStyleIdx="0" presStyleCnt="0">
        <dgm:presLayoutVars>
          <dgm:chMax val="1"/>
          <dgm:bulletEnabled val="1"/>
        </dgm:presLayoutVars>
      </dgm:prSet>
      <dgm:spPr/>
    </dgm:pt>
    <dgm:pt modelId="{B3C0A738-4821-4964-8F86-DCE6D476672E}" type="pres">
      <dgm:prSet presAssocID="{35DF51F7-B585-4BBA-9C56-03F3C1B8A49B}" presName="Name8" presStyleCnt="0"/>
      <dgm:spPr/>
    </dgm:pt>
    <dgm:pt modelId="{0131AE89-4EE2-4900-8088-45264311B984}" type="pres">
      <dgm:prSet presAssocID="{35DF51F7-B585-4BBA-9C56-03F3C1B8A49B}" presName="level" presStyleLbl="node1" presStyleIdx="1" presStyleCnt="3">
        <dgm:presLayoutVars>
          <dgm:chMax val="1"/>
          <dgm:bulletEnabled val="1"/>
        </dgm:presLayoutVars>
      </dgm:prSet>
      <dgm:spPr/>
    </dgm:pt>
    <dgm:pt modelId="{494455D3-8D5F-490A-B880-6F3EA550F109}" type="pres">
      <dgm:prSet presAssocID="{35DF51F7-B585-4BBA-9C56-03F3C1B8A49B}" presName="levelTx" presStyleLbl="revTx" presStyleIdx="0" presStyleCnt="0">
        <dgm:presLayoutVars>
          <dgm:chMax val="1"/>
          <dgm:bulletEnabled val="1"/>
        </dgm:presLayoutVars>
      </dgm:prSet>
      <dgm:spPr/>
    </dgm:pt>
    <dgm:pt modelId="{79294D2B-EBD5-48DA-9F8C-C450CBAF1356}" type="pres">
      <dgm:prSet presAssocID="{05BDB072-0F16-4581-82EA-D259C33E91BB}" presName="Name8" presStyleCnt="0"/>
      <dgm:spPr/>
    </dgm:pt>
    <dgm:pt modelId="{C25EEA4E-7A1A-4DE1-AA52-61A1069FA997}" type="pres">
      <dgm:prSet presAssocID="{05BDB072-0F16-4581-82EA-D259C33E91BB}" presName="level" presStyleLbl="node1" presStyleIdx="2" presStyleCnt="3">
        <dgm:presLayoutVars>
          <dgm:chMax val="1"/>
          <dgm:bulletEnabled val="1"/>
        </dgm:presLayoutVars>
      </dgm:prSet>
      <dgm:spPr/>
    </dgm:pt>
    <dgm:pt modelId="{DA96F6AC-8DF7-40CA-844F-C94C7E6E2779}" type="pres">
      <dgm:prSet presAssocID="{05BDB072-0F16-4581-82EA-D259C33E91BB}" presName="levelTx" presStyleLbl="revTx" presStyleIdx="0" presStyleCnt="0">
        <dgm:presLayoutVars>
          <dgm:chMax val="1"/>
          <dgm:bulletEnabled val="1"/>
        </dgm:presLayoutVars>
      </dgm:prSet>
      <dgm:spPr/>
    </dgm:pt>
  </dgm:ptLst>
  <dgm:cxnLst>
    <dgm:cxn modelId="{1BC8DC18-A28A-433B-B8D2-145E5548B6D3}" srcId="{5C5BD6E2-17CD-40CA-888F-CF3983F407D0}" destId="{1A11BF0B-8871-4427-8016-5A34A589F573}" srcOrd="0" destOrd="0" parTransId="{DF3CDB2F-29A0-4760-B646-94F40E2A0CBB}" sibTransId="{2BCA5A5A-34F9-4A43-9C74-BE416B21D33C}"/>
    <dgm:cxn modelId="{AF189D36-A8C9-4414-B1F6-6A9EB29F6F94}" type="presOf" srcId="{05BDB072-0F16-4581-82EA-D259C33E91BB}" destId="{C25EEA4E-7A1A-4DE1-AA52-61A1069FA997}" srcOrd="0" destOrd="0" presId="urn:microsoft.com/office/officeart/2005/8/layout/pyramid3"/>
    <dgm:cxn modelId="{BB352260-824D-47C5-9326-CD30656A3C01}" type="presOf" srcId="{05BDB072-0F16-4581-82EA-D259C33E91BB}" destId="{DA96F6AC-8DF7-40CA-844F-C94C7E6E2779}" srcOrd="1" destOrd="0" presId="urn:microsoft.com/office/officeart/2005/8/layout/pyramid3"/>
    <dgm:cxn modelId="{F603AF66-017E-47D8-8B2B-F5A2EEB30A1F}" srcId="{5C5BD6E2-17CD-40CA-888F-CF3983F407D0}" destId="{05BDB072-0F16-4581-82EA-D259C33E91BB}" srcOrd="2" destOrd="0" parTransId="{F4D351D7-E388-4B6C-AB6A-7983DDE3853E}" sibTransId="{68BE70DA-9740-48E8-8F56-C3C3B06B7DC8}"/>
    <dgm:cxn modelId="{26919B67-D331-445B-8CC0-5A4A6C684FE8}" type="presOf" srcId="{1A11BF0B-8871-4427-8016-5A34A589F573}" destId="{E02F708A-A9C7-4519-B072-08726043E220}" srcOrd="0" destOrd="0" presId="urn:microsoft.com/office/officeart/2005/8/layout/pyramid3"/>
    <dgm:cxn modelId="{EB3CFE71-C791-4306-8006-DB20182A73B3}" type="presOf" srcId="{1A11BF0B-8871-4427-8016-5A34A589F573}" destId="{2A4FD56D-741A-4F48-A11D-08A58ED87424}" srcOrd="1" destOrd="0" presId="urn:microsoft.com/office/officeart/2005/8/layout/pyramid3"/>
    <dgm:cxn modelId="{5F96F879-08A4-4759-968F-0DF6F7C25B38}" type="presOf" srcId="{35DF51F7-B585-4BBA-9C56-03F3C1B8A49B}" destId="{494455D3-8D5F-490A-B880-6F3EA550F109}" srcOrd="1" destOrd="0" presId="urn:microsoft.com/office/officeart/2005/8/layout/pyramid3"/>
    <dgm:cxn modelId="{62B3A89A-9876-4313-8946-C5C38C07B274}" srcId="{5C5BD6E2-17CD-40CA-888F-CF3983F407D0}" destId="{35DF51F7-B585-4BBA-9C56-03F3C1B8A49B}" srcOrd="1" destOrd="0" parTransId="{E971E19D-2A14-424B-A670-D36C27198EC7}" sibTransId="{B6041BD3-D2A8-45D8-B9C1-8C0C7510B421}"/>
    <dgm:cxn modelId="{243AEBB4-0466-4938-A7FD-7895662ACDF5}" type="presOf" srcId="{35DF51F7-B585-4BBA-9C56-03F3C1B8A49B}" destId="{0131AE89-4EE2-4900-8088-45264311B984}" srcOrd="0" destOrd="0" presId="urn:microsoft.com/office/officeart/2005/8/layout/pyramid3"/>
    <dgm:cxn modelId="{59DD5EC7-60A0-4B23-9C15-CBD6C7381E8C}" type="presOf" srcId="{5C5BD6E2-17CD-40CA-888F-CF3983F407D0}" destId="{BE249F10-2ED6-49ED-AE80-6871E36B5158}" srcOrd="0" destOrd="0" presId="urn:microsoft.com/office/officeart/2005/8/layout/pyramid3"/>
    <dgm:cxn modelId="{98027E72-E69C-4B35-BB3E-AE691B786F16}" type="presParOf" srcId="{BE249F10-2ED6-49ED-AE80-6871E36B5158}" destId="{F5D6D180-1E09-40BC-8A2B-D37FA5EEBDAF}" srcOrd="0" destOrd="0" presId="urn:microsoft.com/office/officeart/2005/8/layout/pyramid3"/>
    <dgm:cxn modelId="{00ECA934-6B5E-4AA7-9C6E-7E863034F7D0}" type="presParOf" srcId="{F5D6D180-1E09-40BC-8A2B-D37FA5EEBDAF}" destId="{E02F708A-A9C7-4519-B072-08726043E220}" srcOrd="0" destOrd="0" presId="urn:microsoft.com/office/officeart/2005/8/layout/pyramid3"/>
    <dgm:cxn modelId="{8681D36C-7FC6-495D-AE7B-92E4832FA077}" type="presParOf" srcId="{F5D6D180-1E09-40BC-8A2B-D37FA5EEBDAF}" destId="{2A4FD56D-741A-4F48-A11D-08A58ED87424}" srcOrd="1" destOrd="0" presId="urn:microsoft.com/office/officeart/2005/8/layout/pyramid3"/>
    <dgm:cxn modelId="{4931B2EF-B4C1-4595-92BC-AB1CB964AD0B}" type="presParOf" srcId="{BE249F10-2ED6-49ED-AE80-6871E36B5158}" destId="{B3C0A738-4821-4964-8F86-DCE6D476672E}" srcOrd="1" destOrd="0" presId="urn:microsoft.com/office/officeart/2005/8/layout/pyramid3"/>
    <dgm:cxn modelId="{DDFE25C7-2E11-4150-BE6B-7BEBEDB9478C}" type="presParOf" srcId="{B3C0A738-4821-4964-8F86-DCE6D476672E}" destId="{0131AE89-4EE2-4900-8088-45264311B984}" srcOrd="0" destOrd="0" presId="urn:microsoft.com/office/officeart/2005/8/layout/pyramid3"/>
    <dgm:cxn modelId="{AC3DDC51-D8E1-4E6E-9F8B-C998B23FF606}" type="presParOf" srcId="{B3C0A738-4821-4964-8F86-DCE6D476672E}" destId="{494455D3-8D5F-490A-B880-6F3EA550F109}" srcOrd="1" destOrd="0" presId="urn:microsoft.com/office/officeart/2005/8/layout/pyramid3"/>
    <dgm:cxn modelId="{218A866B-4CEE-42A7-897B-200E5C4C6680}" type="presParOf" srcId="{BE249F10-2ED6-49ED-AE80-6871E36B5158}" destId="{79294D2B-EBD5-48DA-9F8C-C450CBAF1356}" srcOrd="2" destOrd="0" presId="urn:microsoft.com/office/officeart/2005/8/layout/pyramid3"/>
    <dgm:cxn modelId="{049B64AF-3695-4D90-AC20-483FBF69BC80}" type="presParOf" srcId="{79294D2B-EBD5-48DA-9F8C-C450CBAF1356}" destId="{C25EEA4E-7A1A-4DE1-AA52-61A1069FA997}" srcOrd="0" destOrd="0" presId="urn:microsoft.com/office/officeart/2005/8/layout/pyramid3"/>
    <dgm:cxn modelId="{595ACCE3-F0E6-4055-8CD8-999C0E8B23B1}" type="presParOf" srcId="{79294D2B-EBD5-48DA-9F8C-C450CBAF1356}" destId="{DA96F6AC-8DF7-40CA-844F-C94C7E6E2779}"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F708A-A9C7-4519-B072-08726043E220}">
      <dsp:nvSpPr>
        <dsp:cNvPr id="0" name=""/>
        <dsp:cNvSpPr/>
      </dsp:nvSpPr>
      <dsp:spPr>
        <a:xfrm rot="10800000">
          <a:off x="0" y="0"/>
          <a:ext cx="5130799" cy="1605580"/>
        </a:xfrm>
        <a:prstGeom prst="trapezoid">
          <a:avLst>
            <a:gd name="adj" fmla="val 53260"/>
          </a:avLst>
        </a:prstGeom>
        <a:solidFill>
          <a:srgbClr val="001E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bg1"/>
              </a:solidFill>
              <a:latin typeface="Aptos" panose="020B0004020202020204" pitchFamily="34" charset="0"/>
            </a:rPr>
            <a:t>Hispanic-Serving Institutions (HSIs) Nationwide</a:t>
          </a:r>
        </a:p>
      </dsp:txBody>
      <dsp:txXfrm rot="-10800000">
        <a:off x="897889" y="0"/>
        <a:ext cx="3335020" cy="1605580"/>
      </dsp:txXfrm>
    </dsp:sp>
    <dsp:sp modelId="{0131AE89-4EE2-4900-8088-45264311B984}">
      <dsp:nvSpPr>
        <dsp:cNvPr id="0" name=""/>
        <dsp:cNvSpPr/>
      </dsp:nvSpPr>
      <dsp:spPr>
        <a:xfrm rot="10800000">
          <a:off x="855133" y="1605580"/>
          <a:ext cx="3420533" cy="1605580"/>
        </a:xfrm>
        <a:prstGeom prst="trapezoid">
          <a:avLst>
            <a:gd name="adj" fmla="val 53260"/>
          </a:avLst>
        </a:prstGeom>
        <a:solidFill>
          <a:srgbClr val="0033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Aptos" panose="020B0004020202020204" pitchFamily="34" charset="0"/>
            </a:rPr>
            <a:t>Hispanic Students in Texas</a:t>
          </a:r>
        </a:p>
      </dsp:txBody>
      <dsp:txXfrm rot="-10800000">
        <a:off x="1453726" y="1605580"/>
        <a:ext cx="2223346" cy="1605580"/>
      </dsp:txXfrm>
    </dsp:sp>
    <dsp:sp modelId="{C25EEA4E-7A1A-4DE1-AA52-61A1069FA997}">
      <dsp:nvSpPr>
        <dsp:cNvPr id="0" name=""/>
        <dsp:cNvSpPr/>
      </dsp:nvSpPr>
      <dsp:spPr>
        <a:xfrm rot="10800000">
          <a:off x="1710266" y="3211160"/>
          <a:ext cx="1710266" cy="1605580"/>
        </a:xfrm>
        <a:prstGeom prst="trapezoid">
          <a:avLst>
            <a:gd name="adj" fmla="val 53260"/>
          </a:avLst>
        </a:prstGeom>
        <a:solidFill>
          <a:srgbClr val="B9D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en-US" sz="2400" kern="1200">
              <a:latin typeface="Aptos" panose="020B0004020202020204" pitchFamily="34" charset="0"/>
            </a:rPr>
            <a:t>Dallas College</a:t>
          </a:r>
        </a:p>
      </dsp:txBody>
      <dsp:txXfrm rot="-10800000">
        <a:off x="1710266" y="3211160"/>
        <a:ext cx="1710266" cy="16055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FBB96-9D02-094D-86C4-AEEB11F613C4}"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84184-A547-D34A-A0A7-D7A0EB4055C1}" type="slidenum">
              <a:rPr lang="en-US" smtClean="0"/>
              <a:t>‹#›</a:t>
            </a:fld>
            <a:endParaRPr lang="en-US"/>
          </a:p>
        </p:txBody>
      </p:sp>
    </p:spTree>
    <p:extLst>
      <p:ext uri="{BB962C8B-B14F-4D97-AF65-F5344CB8AC3E}">
        <p14:creationId xmlns:p14="http://schemas.microsoft.com/office/powerpoint/2010/main" val="96642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quity.postseondaryvalue.org/datatoo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D84184-A547-D34A-A0A7-D7A0EB4055C1}" type="slidenum">
              <a:rPr lang="en-US" smtClean="0"/>
              <a:t>1</a:t>
            </a:fld>
            <a:endParaRPr lang="en-US"/>
          </a:p>
        </p:txBody>
      </p:sp>
    </p:spTree>
    <p:extLst>
      <p:ext uri="{BB962C8B-B14F-4D97-AF65-F5344CB8AC3E}">
        <p14:creationId xmlns:p14="http://schemas.microsoft.com/office/powerpoint/2010/main" val="419038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c2473f663f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c2473f663f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2473f663f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c2473f663f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BBA7A5-DDBA-4128-BFC0-2EBC166AFF31}" type="slidenum">
              <a:rPr lang="en-US" smtClean="0"/>
              <a:t>18</a:t>
            </a:fld>
            <a:endParaRPr lang="en-US"/>
          </a:p>
        </p:txBody>
      </p:sp>
    </p:spTree>
    <p:extLst>
      <p:ext uri="{BB962C8B-B14F-4D97-AF65-F5344CB8AC3E}">
        <p14:creationId xmlns:p14="http://schemas.microsoft.com/office/powerpoint/2010/main" val="310713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7BBA7A5-DDBA-4128-BFC0-2EBC166AFF31}" type="slidenum">
              <a:rPr lang="en-US" smtClean="0"/>
              <a:t>19</a:t>
            </a:fld>
            <a:endParaRPr lang="en-US"/>
          </a:p>
        </p:txBody>
      </p:sp>
    </p:spTree>
    <p:extLst>
      <p:ext uri="{BB962C8B-B14F-4D97-AF65-F5344CB8AC3E}">
        <p14:creationId xmlns:p14="http://schemas.microsoft.com/office/powerpoint/2010/main" val="2746514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subset of questions from the SFWS was used to develop three factors of student financial well-being:</a:t>
            </a:r>
          </a:p>
          <a:p>
            <a:r>
              <a:rPr lang="en-US"/>
              <a:t>Financial Stability – Is the student able to obtain money to cover unexpected expenses? Does the student regularly run out of money or borrow money from others?</a:t>
            </a:r>
          </a:p>
          <a:p>
            <a:r>
              <a:rPr lang="en-US"/>
              <a:t>Financial Confidence – Does the student worry about how they will pay their bills or pay for school? Do they know how they will continue to pay for school?</a:t>
            </a:r>
          </a:p>
          <a:p>
            <a:r>
              <a:rPr lang="en-US"/>
              <a:t>Financial Behaviors – Does the student pay their bills on time, follow a budget and believe that they have the ability to manage their finances well?</a:t>
            </a:r>
          </a:p>
          <a:p>
            <a:endParaRPr lang="en-US"/>
          </a:p>
          <a:p>
            <a:r>
              <a:rPr lang="en-US"/>
              <a:t>The factors were developed at the student level. After developing the factors at the individual level, students were ordered according to the factor score. Students in the bottom quartile for each factor are considered to have low financial well-being. Students were then aggregated at the institution level by calculating the percent of students at each institution with low financial stability, financial confidence, or financial behaviors.</a:t>
            </a:r>
          </a:p>
          <a:p>
            <a:r>
              <a:rPr lang="en-US"/>
              <a:t>If students were randomly distributed across institutions, all institutions would have 25% for each factor.</a:t>
            </a:r>
          </a:p>
          <a:p>
            <a:endParaRPr lang="en-US"/>
          </a:p>
        </p:txBody>
      </p:sp>
      <p:sp>
        <p:nvSpPr>
          <p:cNvPr id="4" name="Slide Number Placeholder 3"/>
          <p:cNvSpPr>
            <a:spLocks noGrp="1"/>
          </p:cNvSpPr>
          <p:nvPr>
            <p:ph type="sldNum" sz="quarter" idx="5"/>
          </p:nvPr>
        </p:nvSpPr>
        <p:spPr/>
        <p:txBody>
          <a:bodyPr/>
          <a:lstStyle/>
          <a:p>
            <a:fld id="{67BBA7A5-DDBA-4128-BFC0-2EBC166AFF31}" type="slidenum">
              <a:rPr lang="en-US" smtClean="0"/>
              <a:t>20</a:t>
            </a:fld>
            <a:endParaRPr lang="en-US"/>
          </a:p>
        </p:txBody>
      </p:sp>
    </p:spTree>
    <p:extLst>
      <p:ext uri="{BB962C8B-B14F-4D97-AF65-F5344CB8AC3E}">
        <p14:creationId xmlns:p14="http://schemas.microsoft.com/office/powerpoint/2010/main" val="937033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BBA7A5-DDBA-4128-BFC0-2EBC166AFF31}" type="slidenum">
              <a:rPr lang="en-US" smtClean="0"/>
              <a:t>21</a:t>
            </a:fld>
            <a:endParaRPr lang="en-US"/>
          </a:p>
        </p:txBody>
      </p:sp>
    </p:spTree>
    <p:extLst>
      <p:ext uri="{BB962C8B-B14F-4D97-AF65-F5344CB8AC3E}">
        <p14:creationId xmlns:p14="http://schemas.microsoft.com/office/powerpoint/2010/main" val="2438229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BBA7A5-DDBA-4128-BFC0-2EBC166AFF31}" type="slidenum">
              <a:rPr lang="en-US" smtClean="0"/>
              <a:t>22</a:t>
            </a:fld>
            <a:endParaRPr lang="en-US"/>
          </a:p>
        </p:txBody>
      </p:sp>
    </p:spTree>
    <p:extLst>
      <p:ext uri="{BB962C8B-B14F-4D97-AF65-F5344CB8AC3E}">
        <p14:creationId xmlns:p14="http://schemas.microsoft.com/office/powerpoint/2010/main" val="4022250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BBA7A5-DDBA-4128-BFC0-2EBC166AFF31}" type="slidenum">
              <a:rPr lang="en-US" smtClean="0"/>
              <a:t>23</a:t>
            </a:fld>
            <a:endParaRPr lang="en-US"/>
          </a:p>
        </p:txBody>
      </p:sp>
    </p:spTree>
    <p:extLst>
      <p:ext uri="{BB962C8B-B14F-4D97-AF65-F5344CB8AC3E}">
        <p14:creationId xmlns:p14="http://schemas.microsoft.com/office/powerpoint/2010/main" val="268968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we’ll hear lighting talks from three field-based researchers who used data from the Equitable Value Explorer, combined with data from other sources, to uncover fresh insights about economic returns in higher education. I’m delighted to introduce: </a:t>
            </a:r>
          </a:p>
          <a:p>
            <a:endParaRPr lang="en-US"/>
          </a:p>
          <a:p>
            <a:pPr marL="171450" indent="-171450">
              <a:buFont typeface="Arial" panose="020B0604020202020204" pitchFamily="34" charset="0"/>
              <a:buChar char="•"/>
            </a:pPr>
            <a:r>
              <a:rPr lang="en-US"/>
              <a:t>Navi</a:t>
            </a:r>
          </a:p>
          <a:p>
            <a:pPr marL="171450" indent="-171450">
              <a:buFont typeface="Arial" panose="020B0604020202020204" pitchFamily="34" charset="0"/>
              <a:buChar char="•"/>
            </a:pPr>
            <a:r>
              <a:rPr lang="en-US"/>
              <a:t>Angela</a:t>
            </a:r>
          </a:p>
          <a:p>
            <a:pPr marL="171450" indent="-171450">
              <a:buFont typeface="Arial" panose="020B0604020202020204" pitchFamily="34" charset="0"/>
              <a:buChar char="•"/>
            </a:pPr>
            <a:r>
              <a:rPr lang="en-US"/>
              <a:t>Sandra</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Following these presentations, we’ll have a moderated discussion and we will leave time for a few questions from the audience. You can submit a question using the Q&amp;A feature on Zoom at the bottom of the screen. </a:t>
            </a:r>
          </a:p>
          <a:p>
            <a:endParaRPr lang="en-US"/>
          </a:p>
        </p:txBody>
      </p:sp>
      <p:sp>
        <p:nvSpPr>
          <p:cNvPr id="4" name="Slide Number Placeholder 3"/>
          <p:cNvSpPr>
            <a:spLocks noGrp="1"/>
          </p:cNvSpPr>
          <p:nvPr>
            <p:ph type="sldNum" sz="quarter" idx="5"/>
          </p:nvPr>
        </p:nvSpPr>
        <p:spPr/>
        <p:txBody>
          <a:bodyPr/>
          <a:lstStyle/>
          <a:p>
            <a:fld id="{D1D84184-A547-D34A-A0A7-D7A0EB4055C1}" type="slidenum">
              <a:rPr lang="en-US" smtClean="0"/>
              <a:t>24</a:t>
            </a:fld>
            <a:endParaRPr lang="en-US"/>
          </a:p>
        </p:txBody>
      </p:sp>
    </p:spTree>
    <p:extLst>
      <p:ext uri="{BB962C8B-B14F-4D97-AF65-F5344CB8AC3E}">
        <p14:creationId xmlns:p14="http://schemas.microsoft.com/office/powerpoint/2010/main" val="646588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Questions from the audience</a:t>
            </a:r>
          </a:p>
        </p:txBody>
      </p:sp>
      <p:sp>
        <p:nvSpPr>
          <p:cNvPr id="4" name="Slide Number Placeholder 3"/>
          <p:cNvSpPr>
            <a:spLocks noGrp="1"/>
          </p:cNvSpPr>
          <p:nvPr>
            <p:ph type="sldNum" sz="quarter" idx="5"/>
          </p:nvPr>
        </p:nvSpPr>
        <p:spPr/>
        <p:txBody>
          <a:bodyPr/>
          <a:lstStyle/>
          <a:p>
            <a:fld id="{D1D84184-A547-D34A-A0A7-D7A0EB4055C1}" type="slidenum">
              <a:rPr lang="en-US" smtClean="0"/>
              <a:t>25</a:t>
            </a:fld>
            <a:endParaRPr lang="en-US"/>
          </a:p>
        </p:txBody>
      </p:sp>
    </p:spTree>
    <p:extLst>
      <p:ext uri="{BB962C8B-B14F-4D97-AF65-F5344CB8AC3E}">
        <p14:creationId xmlns:p14="http://schemas.microsoft.com/office/powerpoint/2010/main" val="312069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Kim to introduce self and welcome everyone.</a:t>
            </a:r>
          </a:p>
          <a:p>
            <a:endParaRPr lang="en-US" i="1"/>
          </a:p>
          <a:p>
            <a:r>
              <a:rPr lang="en-US" sz="1800" b="0" i="0" u="none">
                <a:solidFill>
                  <a:srgbClr val="D13438"/>
                </a:solidFill>
                <a:effectLst/>
                <a:latin typeface="Aptos" panose="020B0004020202020204" pitchFamily="34" charset="0"/>
              </a:rPr>
              <a:t>Special thank you to Lauren McLeese, a research analyst here at IHEP. Lauren has been instrumental in supporting the development of this research, from reviewing and weighing in on research proposals, supporting logistics and communication with paper authors, and providing feedback on research drafts. She couldn’t be here today, but we deeply appreciate her efforts in making this work possible. </a:t>
            </a:r>
            <a:r>
              <a:rPr lang="en-US" sz="1800" b="0" i="0" u="none">
                <a:effectLst/>
                <a:latin typeface="Aptos" panose="020B0004020202020204" pitchFamily="34" charset="0"/>
              </a:rPr>
              <a:t> </a:t>
            </a:r>
            <a:endParaRPr lang="en-US" i="1" u="none"/>
          </a:p>
        </p:txBody>
      </p:sp>
      <p:sp>
        <p:nvSpPr>
          <p:cNvPr id="4" name="Slide Number Placeholder 3"/>
          <p:cNvSpPr>
            <a:spLocks noGrp="1"/>
          </p:cNvSpPr>
          <p:nvPr>
            <p:ph type="sldNum" sz="quarter" idx="5"/>
          </p:nvPr>
        </p:nvSpPr>
        <p:spPr/>
        <p:txBody>
          <a:bodyPr/>
          <a:lstStyle/>
          <a:p>
            <a:fld id="{D1D84184-A547-D34A-A0A7-D7A0EB4055C1}" type="slidenum">
              <a:rPr lang="en-US" smtClean="0"/>
              <a:t>2</a:t>
            </a:fld>
            <a:endParaRPr lang="en-US"/>
          </a:p>
        </p:txBody>
      </p:sp>
    </p:spTree>
    <p:extLst>
      <p:ext uri="{BB962C8B-B14F-4D97-AF65-F5344CB8AC3E}">
        <p14:creationId xmlns:p14="http://schemas.microsoft.com/office/powerpoint/2010/main" val="176644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8E8D8C"/>
                </a:solidFill>
                <a:effectLst/>
                <a:latin typeface="Barlow" panose="00000500000000000000" pitchFamily="2" charset="0"/>
              </a:rPr>
              <a:t>In addition to the three research papers you heard about today, there are four others in the Elevating Equitable Value research series to explore. These papers include: </a:t>
            </a:r>
          </a:p>
          <a:p>
            <a:pPr marL="342900" indent="-342900">
              <a:buFont typeface="Arial" panose="020B0604020202020204" pitchFamily="34" charset="0"/>
              <a:buChar char="•"/>
            </a:pPr>
            <a:r>
              <a:rPr lang="en-US" b="1">
                <a:latin typeface="Barlow"/>
              </a:rPr>
              <a:t>Adjunct Labor and Inequality In Higher Education </a:t>
            </a:r>
            <a:r>
              <a:rPr lang="en-US">
                <a:latin typeface="Barlow"/>
              </a:rPr>
              <a:t>by Frederick Tucker of CUNY</a:t>
            </a:r>
          </a:p>
          <a:p>
            <a:pPr marL="342900" indent="-342900">
              <a:buFont typeface="Arial" panose="020B0604020202020204" pitchFamily="34" charset="0"/>
              <a:buChar char="•"/>
            </a:pPr>
            <a:r>
              <a:rPr lang="en-US" b="1">
                <a:latin typeface="Barlow"/>
              </a:rPr>
              <a:t>Place Matters: Exploring Geographic Variation  in Equitable Postsecondary Value Among U.S. Community Colleges </a:t>
            </a:r>
            <a:r>
              <a:rPr lang="en-US">
                <a:latin typeface="Barlow"/>
              </a:rPr>
              <a:t>by Roman Ruiz and Adam Hearn of the American Institutes for Research</a:t>
            </a:r>
          </a:p>
          <a:p>
            <a:pPr marL="342900" indent="-342900">
              <a:buChar char="•"/>
            </a:pPr>
            <a:r>
              <a:rPr lang="en-US" b="1">
                <a:latin typeface="Barlow"/>
              </a:rPr>
              <a:t>Transforming at Scale: How AASCU’s Student Success Equity Intensive Promotes Equitable Postsecondary Value </a:t>
            </a:r>
            <a:r>
              <a:rPr lang="en-US">
                <a:latin typeface="Barlow"/>
              </a:rPr>
              <a:t>by Prateek Basavaraj &amp; Morgan Taylor of the American Association of State Colleges and Universities (AASCU)</a:t>
            </a:r>
            <a:endParaRPr lang="en-US"/>
          </a:p>
          <a:p>
            <a:pPr marL="342900" indent="-342900">
              <a:buFont typeface="Arial"/>
              <a:buChar char="•"/>
            </a:pPr>
            <a:r>
              <a:rPr lang="en-US" b="1">
                <a:latin typeface="Barlow"/>
              </a:rPr>
              <a:t>Assessing the Value of Post-Secondary Education in Michigan: An Equity-Focused Analysis </a:t>
            </a:r>
            <a:r>
              <a:rPr lang="en-US">
                <a:latin typeface="Barlow"/>
              </a:rPr>
              <a:t>by Monica Brockmeyer &amp; Darryl Gardner of Wayne State University </a:t>
            </a:r>
            <a:endParaRPr lang="en-US" b="0" i="0">
              <a:solidFill>
                <a:srgbClr val="8E8D8C"/>
              </a:solidFill>
              <a:effectLst/>
              <a:latin typeface="Barlow" panose="00000500000000000000" pitchFamily="2" charset="0"/>
            </a:endParaRPr>
          </a:p>
          <a:p>
            <a:pPr algn="l">
              <a:buFont typeface="Arial" panose="020B0604020202020204" pitchFamily="34" charset="0"/>
              <a:buNone/>
            </a:pPr>
            <a:endParaRPr lang="en-US" b="0" i="0">
              <a:solidFill>
                <a:srgbClr val="8E8D8C"/>
              </a:solidFill>
              <a:effectLst/>
              <a:latin typeface="Barlow" panose="00000500000000000000" pitchFamily="2" charset="0"/>
            </a:endParaRPr>
          </a:p>
          <a:p>
            <a:pPr algn="l">
              <a:buFont typeface="Arial" panose="020B0604020202020204" pitchFamily="34" charset="0"/>
              <a:buNone/>
            </a:pPr>
            <a:endParaRPr lang="en-US" b="0" i="0">
              <a:solidFill>
                <a:srgbClr val="8E8D8C"/>
              </a:solidFill>
              <a:effectLst/>
              <a:latin typeface="Barlow" panose="00000500000000000000" pitchFamily="2" charset="0"/>
            </a:endParaRPr>
          </a:p>
          <a:p>
            <a:pPr algn="l">
              <a:buFont typeface="Arial" panose="020B0604020202020204" pitchFamily="34" charset="0"/>
              <a:buNone/>
            </a:pPr>
            <a:endParaRPr lang="en-US" b="0" i="0">
              <a:solidFill>
                <a:srgbClr val="8E8D8C"/>
              </a:solidFill>
              <a:effectLst/>
              <a:latin typeface="Barlow" panose="00000500000000000000" pitchFamily="2" charset="0"/>
            </a:endParaRPr>
          </a:p>
        </p:txBody>
      </p:sp>
      <p:sp>
        <p:nvSpPr>
          <p:cNvPr id="4" name="Slide Number Placeholder 3"/>
          <p:cNvSpPr>
            <a:spLocks noGrp="1"/>
          </p:cNvSpPr>
          <p:nvPr>
            <p:ph type="sldNum" sz="quarter" idx="5"/>
          </p:nvPr>
        </p:nvSpPr>
        <p:spPr/>
        <p:txBody>
          <a:bodyPr/>
          <a:lstStyle/>
          <a:p>
            <a:fld id="{DF902400-9BB6-4434-89ED-2C69F9255BC2}" type="slidenum">
              <a:rPr lang="en-US" smtClean="0"/>
              <a:t>26</a:t>
            </a:fld>
            <a:endParaRPr lang="en-US"/>
          </a:p>
        </p:txBody>
      </p:sp>
    </p:spTree>
    <p:extLst>
      <p:ext uri="{BB962C8B-B14F-4D97-AF65-F5344CB8AC3E}">
        <p14:creationId xmlns:p14="http://schemas.microsoft.com/office/powerpoint/2010/main" val="1921452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Data from more states will be added to the EVE. </a:t>
            </a:r>
          </a:p>
          <a:p>
            <a:endParaRPr lang="en-US" sz="1200"/>
          </a:p>
          <a:p>
            <a:r>
              <a:rPr lang="en-US" sz="1200"/>
              <a:t>IHEP also leads the VDC.</a:t>
            </a:r>
          </a:p>
          <a:p>
            <a:endParaRPr lang="en-US" sz="1200"/>
          </a:p>
          <a:p>
            <a:pPr marL="171450" indent="-171450">
              <a:buFont typeface="Arial" panose="020B0604020202020204" pitchFamily="34" charset="0"/>
              <a:buChar char="•"/>
            </a:pPr>
            <a:r>
              <a:rPr lang="en-US" sz="1200"/>
              <a:t>Analytic training for state agency state and institutional research teams</a:t>
            </a:r>
          </a:p>
          <a:p>
            <a:pPr marL="171450" indent="-171450">
              <a:buFont typeface="Arial" panose="020B0604020202020204" pitchFamily="34" charset="0"/>
              <a:buChar char="•"/>
            </a:pPr>
            <a:r>
              <a:rPr lang="en-US" sz="1200"/>
              <a:t>Original research related to postsecondary value using student level records to explore questions informed by participants priorities and strategic plans</a:t>
            </a:r>
          </a:p>
          <a:p>
            <a:pPr marL="171450" indent="-171450">
              <a:buFont typeface="Arial" panose="020B0604020202020204" pitchFamily="34" charset="0"/>
              <a:buChar char="•"/>
            </a:pPr>
            <a:r>
              <a:rPr lang="en-US" sz="1200"/>
              <a:t>Opportunity to publish data in the Equitable Value Explorer, at the University of Texas System has done </a:t>
            </a:r>
          </a:p>
          <a:p>
            <a:endParaRPr lang="en-US"/>
          </a:p>
        </p:txBody>
      </p:sp>
      <p:sp>
        <p:nvSpPr>
          <p:cNvPr id="4" name="Slide Number Placeholder 3"/>
          <p:cNvSpPr>
            <a:spLocks noGrp="1"/>
          </p:cNvSpPr>
          <p:nvPr>
            <p:ph type="sldNum" sz="quarter" idx="5"/>
          </p:nvPr>
        </p:nvSpPr>
        <p:spPr/>
        <p:txBody>
          <a:bodyPr/>
          <a:lstStyle/>
          <a:p>
            <a:fld id="{D1D84184-A547-D34A-A0A7-D7A0EB4055C1}" type="slidenum">
              <a:rPr lang="en-US" smtClean="0"/>
              <a:t>27</a:t>
            </a:fld>
            <a:endParaRPr lang="en-US"/>
          </a:p>
        </p:txBody>
      </p:sp>
    </p:spTree>
    <p:extLst>
      <p:ext uri="{BB962C8B-B14F-4D97-AF65-F5344CB8AC3E}">
        <p14:creationId xmlns:p14="http://schemas.microsoft.com/office/powerpoint/2010/main" val="310438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effectLst/>
                <a:latin typeface="Aptos" panose="020B0004020202020204" pitchFamily="34" charset="0"/>
              </a:rPr>
              <a:t>The Institute for Higher Education Policy (IHEP) is a nonpartisan, nonprofit, research and advocacy organization focused on building a more equitable and just society through the power of higher education by driving system change to advance equitable outcomes and generational impact for communities that have been historically marginalized.</a:t>
            </a:r>
            <a:endParaRPr lang="en-US"/>
          </a:p>
          <a:p>
            <a:endParaRPr lang="en-US"/>
          </a:p>
          <a:p>
            <a:r>
              <a:rPr lang="en-US"/>
              <a:t>IHEP also managed the Postsecondary Value Commission, a diverse group of </a:t>
            </a:r>
          </a:p>
          <a:p>
            <a:endParaRPr lang="en-US"/>
          </a:p>
          <a:p>
            <a:r>
              <a:rPr lang="en-US" sz="1800" b="0" i="0" strike="sngStrike">
                <a:solidFill>
                  <a:srgbClr val="D13438"/>
                </a:solidFill>
                <a:effectLst/>
                <a:latin typeface="Calibri" panose="020F0502020204030204" pitchFamily="34" charset="0"/>
              </a:rPr>
              <a:t>brought together institutional leaders, the business community, researchers, advocates, students, and more, with a shared goal deepening the field’s understanding and measurement of value. </a:t>
            </a:r>
            <a:r>
              <a:rPr lang="en-US" sz="1800" b="0" i="0">
                <a:solidFill>
                  <a:srgbClr val="D13438"/>
                </a:solidFill>
                <a:effectLst/>
                <a:latin typeface="Calibri" panose="020F0502020204030204" pitchFamily="34" charset="0"/>
              </a:rPr>
              <a:t> </a:t>
            </a:r>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Times New Roman" panose="02020603050405020304" pitchFamily="18" charset="0"/>
              </a:rPr>
              <a:t>The Commission set out to </a:t>
            </a:r>
            <a:r>
              <a:rPr lang="en-US" b="0" i="0">
                <a:solidFill>
                  <a:srgbClr val="8E8D8C"/>
                </a:solidFill>
                <a:effectLst/>
                <a:latin typeface="Barlow" panose="00000500000000000000" pitchFamily="2" charset="0"/>
              </a:rPr>
              <a:t>explore a big question: what’s the return on investment in postsecondary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8E8D8C"/>
              </a:solidFill>
              <a:effectLst/>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1D84184-A547-D34A-A0A7-D7A0EB4055C1}" type="slidenum">
              <a:rPr lang="en-US" smtClean="0"/>
              <a:t>3</a:t>
            </a:fld>
            <a:endParaRPr lang="en-US"/>
          </a:p>
        </p:txBody>
      </p:sp>
    </p:spTree>
    <p:extLst>
      <p:ext uri="{BB962C8B-B14F-4D97-AF65-F5344CB8AC3E}">
        <p14:creationId xmlns:p14="http://schemas.microsoft.com/office/powerpoint/2010/main" val="3078572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 first step to measuring value is to ensure that we are all working from a shared, nuanced definition of exactly what value in postsecondary education means.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That’s because “Value” is a term that’s widely used but not widely understood—the term can be vague and often has different connotations in different contexts.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carefully crafted a clear and concise definition to get the field on the same page: </a:t>
            </a:r>
            <a:r>
              <a:rPr lang="en-US" sz="1800" i="1">
                <a:effectLst/>
                <a:latin typeface="Calibri" panose="020F0502020204030204" pitchFamily="34" charset="0"/>
                <a:ea typeface="Calibri" panose="020F0502020204030204" pitchFamily="34" charset="0"/>
                <a:cs typeface="Times New Roman" panose="02020603050405020304" pitchFamily="18" charset="0"/>
              </a:rPr>
              <a:t>Students experience postsecondary value when provided equitable access and support to complete quality, affordable credentials that offer economic mobility and prepare them to advance racial and economic justice in our society.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1D84184-A547-D34A-A0A7-D7A0EB4055C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29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Working from this shared definition, the Commission developed a series of thresholds to measure the economic returns in higher education.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84184-A547-D34A-A0A7-D7A0EB405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28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Host (Lauren B) to drop EVE link into chat: </a:t>
            </a:r>
            <a:r>
              <a:rPr lang="en-US" sz="1200" i="1">
                <a:solidFill>
                  <a:schemeClr val="accent1"/>
                </a:solidFill>
                <a:latin typeface="Barlow"/>
                <a:hlinkClick r:id="rId3">
                  <a:extLst>
                    <a:ext uri="{A12FA001-AC4F-418D-AE19-62706E023703}">
                      <ahyp:hlinkClr xmlns:ahyp="http://schemas.microsoft.com/office/drawing/2018/hyperlinkcolor" val="tx"/>
                    </a:ext>
                  </a:extLst>
                </a:hlinkClick>
              </a:rPr>
              <a:t>https://equity.postseondaryvalue.org/datatool</a:t>
            </a:r>
            <a:r>
              <a:rPr lang="en-US" sz="1200" i="1">
                <a:solidFill>
                  <a:schemeClr val="accent1"/>
                </a:solidFill>
                <a:latin typeface="Barlow"/>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accent1"/>
              </a:solidFill>
              <a:latin typeface="Barl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accent1"/>
                </a:solidFill>
                <a:latin typeface="Barlow"/>
              </a:rPr>
              <a:t>Kim: The Equitable Value Explorer is an interactive data visualization tool that allows users to compare post-college student earnings outcomes at over 4,000 colleges and universities across the country, disaggregated by key characteristics such as race, gender, and income.</a:t>
            </a:r>
          </a:p>
          <a:p>
            <a:r>
              <a:rPr lang="en-US"/>
              <a:t> </a:t>
            </a:r>
          </a:p>
        </p:txBody>
      </p:sp>
      <p:sp>
        <p:nvSpPr>
          <p:cNvPr id="4" name="Slide Number Placeholder 3"/>
          <p:cNvSpPr>
            <a:spLocks noGrp="1"/>
          </p:cNvSpPr>
          <p:nvPr>
            <p:ph type="sldNum" sz="quarter" idx="5"/>
          </p:nvPr>
        </p:nvSpPr>
        <p:spPr/>
        <p:txBody>
          <a:bodyPr/>
          <a:lstStyle/>
          <a:p>
            <a:fld id="{D1D84184-A547-D34A-A0A7-D7A0EB4055C1}" type="slidenum">
              <a:rPr lang="en-US" smtClean="0"/>
              <a:t>6</a:t>
            </a:fld>
            <a:endParaRPr lang="en-US"/>
          </a:p>
        </p:txBody>
      </p:sp>
    </p:spTree>
    <p:extLst>
      <p:ext uri="{BB962C8B-B14F-4D97-AF65-F5344CB8AC3E}">
        <p14:creationId xmlns:p14="http://schemas.microsoft.com/office/powerpoint/2010/main" val="1354325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1D84184-A547-D34A-A0A7-D7A0EB4055C1}" type="slidenum">
              <a:rPr lang="en-US" smtClean="0"/>
              <a:t>7</a:t>
            </a:fld>
            <a:endParaRPr lang="en-US"/>
          </a:p>
        </p:txBody>
      </p:sp>
    </p:spTree>
    <p:extLst>
      <p:ext uri="{BB962C8B-B14F-4D97-AF65-F5344CB8AC3E}">
        <p14:creationId xmlns:p14="http://schemas.microsoft.com/office/powerpoint/2010/main" val="374831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we’ll hear lighting talks from three field-based researchers who used data from the Equitable Value Explorer, combined with data from other sources, to uncover fresh insights about economic returns in higher education. I’m delighted to introduce: </a:t>
            </a:r>
          </a:p>
          <a:p>
            <a:endParaRPr lang="en-US"/>
          </a:p>
          <a:p>
            <a:pPr marL="171450" indent="-171450">
              <a:buFont typeface="Arial" panose="020B0604020202020204" pitchFamily="34" charset="0"/>
              <a:buChar char="•"/>
            </a:pPr>
            <a:r>
              <a:rPr lang="en-US"/>
              <a:t>Navi</a:t>
            </a:r>
          </a:p>
          <a:p>
            <a:pPr marL="171450" indent="-171450">
              <a:buFont typeface="Arial" panose="020B0604020202020204" pitchFamily="34" charset="0"/>
              <a:buChar char="•"/>
            </a:pPr>
            <a:r>
              <a:rPr lang="en-US"/>
              <a:t>Angela</a:t>
            </a:r>
          </a:p>
          <a:p>
            <a:pPr marL="171450" indent="-171450">
              <a:buFont typeface="Arial" panose="020B0604020202020204" pitchFamily="34" charset="0"/>
              <a:buChar char="•"/>
            </a:pPr>
            <a:r>
              <a:rPr lang="en-US"/>
              <a:t>Sandra</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Following these presentations, we’ll have a moderated discussion and we will leave time for a few questions from the audience. You can submit a question using the Q&amp;A feature on Zoom at the bottom of the screen. </a:t>
            </a:r>
          </a:p>
          <a:p>
            <a:endParaRPr lang="en-US"/>
          </a:p>
        </p:txBody>
      </p:sp>
      <p:sp>
        <p:nvSpPr>
          <p:cNvPr id="4" name="Slide Number Placeholder 3"/>
          <p:cNvSpPr>
            <a:spLocks noGrp="1"/>
          </p:cNvSpPr>
          <p:nvPr>
            <p:ph type="sldNum" sz="quarter" idx="5"/>
          </p:nvPr>
        </p:nvSpPr>
        <p:spPr/>
        <p:txBody>
          <a:bodyPr/>
          <a:lstStyle/>
          <a:p>
            <a:fld id="{D1D84184-A547-D34A-A0A7-D7A0EB4055C1}" type="slidenum">
              <a:rPr lang="en-US" smtClean="0"/>
              <a:t>8</a:t>
            </a:fld>
            <a:endParaRPr lang="en-US"/>
          </a:p>
        </p:txBody>
      </p:sp>
    </p:spTree>
    <p:extLst>
      <p:ext uri="{BB962C8B-B14F-4D97-AF65-F5344CB8AC3E}">
        <p14:creationId xmlns:p14="http://schemas.microsoft.com/office/powerpoint/2010/main" val="263301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25.sv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5.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5" name="Text Placeholder 4"/>
          <p:cNvSpPr>
            <a:spLocks noGrp="1"/>
          </p:cNvSpPr>
          <p:nvPr>
            <p:ph type="body" sz="quarter" idx="10" hasCustomPrompt="1"/>
          </p:nvPr>
        </p:nvSpPr>
        <p:spPr>
          <a:xfrm>
            <a:off x="4467497" y="1819684"/>
            <a:ext cx="6884126" cy="1898875"/>
          </a:xfrm>
          <a:prstGeom prst="rect">
            <a:avLst/>
          </a:prstGeom>
        </p:spPr>
        <p:txBody>
          <a:bodyPr/>
          <a:lstStyle>
            <a:lvl1pPr marL="0" indent="0">
              <a:buNone/>
              <a:defRPr lang="en-US" sz="7200" b="1" i="0" smtClean="0">
                <a:solidFill>
                  <a:srgbClr val="C00000"/>
                </a:solidFill>
                <a:effectLst/>
                <a:latin typeface="Barlow" charset="0"/>
                <a:ea typeface="Barlow" charset="0"/>
                <a:cs typeface="Barlow" charset="0"/>
              </a:defRPr>
            </a:lvl1pPr>
          </a:lstStyle>
          <a:p>
            <a:pPr lvl="0"/>
            <a:r>
              <a:rPr lang="en-US"/>
              <a:t>Presentation Title </a:t>
            </a:r>
          </a:p>
          <a:p>
            <a:pPr lvl="0"/>
            <a:endParaRPr lang="en-US"/>
          </a:p>
        </p:txBody>
      </p:sp>
      <p:sp>
        <p:nvSpPr>
          <p:cNvPr id="6" name="Rectangle 5"/>
          <p:cNvSpPr/>
          <p:nvPr userDrawn="1"/>
        </p:nvSpPr>
        <p:spPr>
          <a:xfrm>
            <a:off x="1207008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4467225" y="3972243"/>
            <a:ext cx="6738938" cy="467677"/>
          </a:xfrm>
          <a:prstGeom prst="rect">
            <a:avLst/>
          </a:prstGeom>
        </p:spPr>
        <p:txBody>
          <a:bodyPr/>
          <a:lstStyle>
            <a:lvl1pPr marL="0" indent="0">
              <a:buFontTx/>
              <a:buNone/>
              <a:defRPr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NAME GOES HERE </a:t>
            </a:r>
          </a:p>
        </p:txBody>
      </p:sp>
      <p:sp>
        <p:nvSpPr>
          <p:cNvPr id="12" name="Text Placeholder 10"/>
          <p:cNvSpPr>
            <a:spLocks noGrp="1"/>
          </p:cNvSpPr>
          <p:nvPr>
            <p:ph type="body" sz="quarter" idx="12" hasCustomPrompt="1"/>
          </p:nvPr>
        </p:nvSpPr>
        <p:spPr>
          <a:xfrm>
            <a:off x="4467225" y="4478473"/>
            <a:ext cx="6738938" cy="467677"/>
          </a:xfrm>
          <a:prstGeom prst="rect">
            <a:avLst/>
          </a:prstGeom>
        </p:spPr>
        <p:txBody>
          <a:bodyPr/>
          <a:lstStyle>
            <a:lvl1pPr marL="0" indent="0">
              <a:buFontTx/>
              <a:buNone/>
              <a:defRPr sz="2400" b="0" i="0" baseline="0">
                <a:solidFill>
                  <a:srgbClr val="878787"/>
                </a:solidFill>
                <a:latin typeface="Barlow Light" charset="0"/>
                <a:ea typeface="Barlow Light" charset="0"/>
                <a:cs typeface="Barlow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JOB TITLE GOES HERE </a:t>
            </a:r>
          </a:p>
        </p:txBody>
      </p:sp>
      <p:sp>
        <p:nvSpPr>
          <p:cNvPr id="13" name="Text Placeholder 10"/>
          <p:cNvSpPr>
            <a:spLocks noGrp="1"/>
          </p:cNvSpPr>
          <p:nvPr>
            <p:ph type="body" sz="quarter" idx="13" hasCustomPrompt="1"/>
          </p:nvPr>
        </p:nvSpPr>
        <p:spPr>
          <a:xfrm>
            <a:off x="4467225" y="6065203"/>
            <a:ext cx="3264535"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November 2, 2022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E9134F1-F073-FCB5-5067-93C60F65E205}"/>
              </a:ext>
            </a:extLst>
          </p:cNvPr>
          <p:cNvCxnSpPr>
            <a:cxnSpLocks/>
          </p:cNvCxnSpPr>
          <p:nvPr userDrawn="1"/>
        </p:nvCxnSpPr>
        <p:spPr>
          <a:xfrm>
            <a:off x="631371" y="1058933"/>
            <a:ext cx="11036754" cy="0"/>
          </a:xfrm>
          <a:prstGeom prst="line">
            <a:avLst/>
          </a:prstGeom>
          <a:ln w="12700">
            <a:solidFill>
              <a:srgbClr val="E75A25"/>
            </a:solidFill>
          </a:ln>
        </p:spPr>
        <p:style>
          <a:lnRef idx="1">
            <a:schemeClr val="accent1"/>
          </a:lnRef>
          <a:fillRef idx="0">
            <a:schemeClr val="accent1"/>
          </a:fillRef>
          <a:effectRef idx="0">
            <a:schemeClr val="accent1"/>
          </a:effectRef>
          <a:fontRef idx="minor">
            <a:schemeClr val="tx1"/>
          </a:fontRef>
        </p:style>
      </p:cxnSp>
      <p:sp>
        <p:nvSpPr>
          <p:cNvPr id="12" name="Title 15">
            <a:extLst>
              <a:ext uri="{FF2B5EF4-FFF2-40B4-BE49-F238E27FC236}">
                <a16:creationId xmlns:a16="http://schemas.microsoft.com/office/drawing/2014/main" id="{D4869A8C-B658-443C-93F0-CF6050940F2A}"/>
              </a:ext>
            </a:extLst>
          </p:cNvPr>
          <p:cNvSpPr>
            <a:spLocks noGrp="1"/>
          </p:cNvSpPr>
          <p:nvPr>
            <p:ph type="title" hasCustomPrompt="1"/>
          </p:nvPr>
        </p:nvSpPr>
        <p:spPr>
          <a:xfrm>
            <a:off x="520678" y="448517"/>
            <a:ext cx="11147447" cy="791841"/>
          </a:xfrm>
        </p:spPr>
        <p:txBody>
          <a:bodyPr/>
          <a:lstStyle>
            <a:lvl1pPr algn="l">
              <a:tabLst>
                <a:tab pos="11031538" algn="r"/>
              </a:tabLst>
              <a:defRPr sz="3600" b="0" u="none" spc="-10" baseline="0">
                <a:solidFill>
                  <a:srgbClr val="003D63"/>
                </a:solidFill>
                <a:uFill>
                  <a:solidFill>
                    <a:srgbClr val="E75A25"/>
                  </a:solidFill>
                </a:uFill>
                <a:latin typeface="Calisto MT" panose="02040603050505030304" pitchFamily="18" charset="0"/>
              </a:defRPr>
            </a:lvl1pPr>
          </a:lstStyle>
          <a:p>
            <a:r>
              <a:rPr lang="en-US"/>
              <a:t>Click to edit Master title style	</a:t>
            </a:r>
          </a:p>
        </p:txBody>
      </p:sp>
      <p:sp>
        <p:nvSpPr>
          <p:cNvPr id="15" name="Footer Placeholder 4">
            <a:extLst>
              <a:ext uri="{FF2B5EF4-FFF2-40B4-BE49-F238E27FC236}">
                <a16:creationId xmlns:a16="http://schemas.microsoft.com/office/drawing/2014/main" id="{85DDBC7C-4821-4667-81C8-273F6DD41184}"/>
              </a:ext>
            </a:extLst>
          </p:cNvPr>
          <p:cNvSpPr txBox="1">
            <a:spLocks/>
          </p:cNvSpPr>
          <p:nvPr userDrawn="1"/>
        </p:nvSpPr>
        <p:spPr>
          <a:xfrm>
            <a:off x="1799908" y="6312140"/>
            <a:ext cx="8592183" cy="431029"/>
          </a:xfrm>
          <a:prstGeom prst="rect">
            <a:avLst/>
          </a:prstGeom>
        </p:spPr>
        <p:txBody>
          <a:bodyPr vert="horz" lIns="91440" tIns="45720" rIns="91440" bIns="45720" rtlCol="0" anchor="ctr"/>
          <a:lstStyle>
            <a:defPPr>
              <a:defRPr lang="en-US"/>
            </a:defPPr>
            <a:lvl1pPr algn="ct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900">
                <a:latin typeface="Aptos" panose="020B0004020202020204" pitchFamily="34" charset="0"/>
              </a:rPr>
              <a:t>© Trellis Strategies. All other trademarks cited herein are the property of their respective owners.</a:t>
            </a:r>
          </a:p>
        </p:txBody>
      </p:sp>
      <p:sp>
        <p:nvSpPr>
          <p:cNvPr id="17" name="Slide Number Placeholder 5">
            <a:extLst>
              <a:ext uri="{FF2B5EF4-FFF2-40B4-BE49-F238E27FC236}">
                <a16:creationId xmlns:a16="http://schemas.microsoft.com/office/drawing/2014/main" id="{078D88F5-717C-41B7-A2A0-2F61F7A888C6}"/>
              </a:ext>
            </a:extLst>
          </p:cNvPr>
          <p:cNvSpPr txBox="1">
            <a:spLocks/>
          </p:cNvSpPr>
          <p:nvPr userDrawn="1"/>
        </p:nvSpPr>
        <p:spPr>
          <a:xfrm>
            <a:off x="520678" y="6435058"/>
            <a:ext cx="2297433"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EBEB08D4-D430-4080-9E55-D2C3BDAA77AF}" type="slidenum">
              <a:rPr lang="en-US" sz="900" smtClean="0">
                <a:latin typeface="Aptos" panose="020B000402020202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a:t>
            </a:fld>
            <a:r>
              <a:rPr lang="en-US" sz="900">
                <a:latin typeface="Aptos" panose="020B0004020202020204" pitchFamily="34" charset="0"/>
              </a:rPr>
              <a:t>  |  2023</a:t>
            </a:r>
          </a:p>
          <a:p>
            <a:pPr algn="r">
              <a:defRPr/>
            </a:pPr>
            <a:endParaRPr lang="en-US"/>
          </a:p>
        </p:txBody>
      </p:sp>
      <p:sp>
        <p:nvSpPr>
          <p:cNvPr id="23" name="Content Placeholder 2">
            <a:extLst>
              <a:ext uri="{FF2B5EF4-FFF2-40B4-BE49-F238E27FC236}">
                <a16:creationId xmlns:a16="http://schemas.microsoft.com/office/drawing/2014/main" id="{BC47B433-9288-4E2F-8EC0-67E44D1CD1CA}"/>
              </a:ext>
            </a:extLst>
          </p:cNvPr>
          <p:cNvSpPr>
            <a:spLocks noGrp="1"/>
          </p:cNvSpPr>
          <p:nvPr>
            <p:ph idx="1" hasCustomPrompt="1"/>
          </p:nvPr>
        </p:nvSpPr>
        <p:spPr>
          <a:xfrm>
            <a:off x="523875" y="1608306"/>
            <a:ext cx="11144250" cy="4560033"/>
          </a:xfrm>
        </p:spPr>
        <p:txBody>
          <a:bodyPr>
            <a:noAutofit/>
          </a:bodyPr>
          <a:lstStyle>
            <a:lvl1pPr marL="227013" indent="-227013">
              <a:buClr>
                <a:srgbClr val="E75A25"/>
              </a:buClr>
              <a:buSzPct val="75000"/>
              <a:buFont typeface="Aptos" panose="020B0004020202020204" pitchFamily="34" charset="0"/>
              <a:buChar char="•"/>
              <a:defRPr spc="-10" baseline="0">
                <a:solidFill>
                  <a:srgbClr val="003D63"/>
                </a:solidFill>
                <a:latin typeface="Aptos" panose="020B0004020202020204" pitchFamily="34" charset="0"/>
              </a:defRPr>
            </a:lvl1pPr>
            <a:lvl2pPr marL="457200" indent="-228600">
              <a:buClr>
                <a:srgbClr val="E75A25"/>
              </a:buClr>
              <a:buSzPct val="75000"/>
              <a:buFont typeface="Aptos" panose="020B0004020202020204" pitchFamily="34" charset="0"/>
              <a:buChar char="•"/>
              <a:defRPr spc="-10" baseline="0">
                <a:solidFill>
                  <a:srgbClr val="003D63"/>
                </a:solidFill>
                <a:latin typeface="Aptos" panose="020B0004020202020204" pitchFamily="34" charset="0"/>
              </a:defRPr>
            </a:lvl2pPr>
            <a:lvl3pPr marL="685800" indent="-228600">
              <a:buClr>
                <a:srgbClr val="E75A25"/>
              </a:buClr>
              <a:buSzPct val="75000"/>
              <a:buFont typeface="Aptos" panose="020B0004020202020204" pitchFamily="34" charset="0"/>
              <a:buChar char="•"/>
              <a:defRPr spc="-10" baseline="0">
                <a:solidFill>
                  <a:srgbClr val="003D63"/>
                </a:solidFill>
                <a:latin typeface="Aptos" panose="020B0004020202020204" pitchFamily="34" charset="0"/>
              </a:defRPr>
            </a:lvl3pPr>
            <a:lvl4pPr marL="1143000" indent="-228600">
              <a:buClr>
                <a:srgbClr val="E75A25"/>
              </a:buClr>
              <a:buSzPct val="75000"/>
              <a:buFont typeface="Aptos" panose="020B0004020202020204" pitchFamily="34" charset="0"/>
              <a:buChar char="•"/>
              <a:defRPr spc="-10" baseline="0">
                <a:solidFill>
                  <a:srgbClr val="003D63"/>
                </a:solidFill>
                <a:latin typeface="Aptos" panose="020B0004020202020204" pitchFamily="34" charset="0"/>
              </a:defRPr>
            </a:lvl4pPr>
            <a:lvl5pPr marL="1600200" indent="-228600">
              <a:buClr>
                <a:srgbClr val="E75A25"/>
              </a:buClr>
              <a:buSzPct val="75000"/>
              <a:buFont typeface="Aptos" panose="020B0004020202020204" pitchFamily="34" charset="0"/>
              <a:buChar char="•"/>
              <a:defRPr spc="-10" baseline="0">
                <a:solidFill>
                  <a:srgbClr val="003D63"/>
                </a:solidFill>
                <a:latin typeface="Aptos" panose="020B00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9">
            <a:extLst>
              <a:ext uri="{FF2B5EF4-FFF2-40B4-BE49-F238E27FC236}">
                <a16:creationId xmlns:a16="http://schemas.microsoft.com/office/drawing/2014/main" id="{6911F2ED-BD00-4420-89C1-6C1717BFEDF6}"/>
              </a:ext>
            </a:extLst>
          </p:cNvPr>
          <p:cNvPicPr>
            <a:picLocks noChangeAspect="1" noChangeArrowheads="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0501110" y="5970839"/>
            <a:ext cx="1364456"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035567"/>
      </p:ext>
    </p:extLst>
  </p:cSld>
  <p:clrMapOvr>
    <a:masterClrMapping/>
  </p:clrMapOvr>
  <p:extLst>
    <p:ext uri="{DCECCB84-F9BA-43D5-87BE-67443E8EF086}">
      <p15:sldGuideLst xmlns:p15="http://schemas.microsoft.com/office/powerpoint/2012/main">
        <p15:guide id="1" orient="horz" pos="4152">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0341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68432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2022 AIR Forum ">
            <a:extLst>
              <a:ext uri="{FF2B5EF4-FFF2-40B4-BE49-F238E27FC236}">
                <a16:creationId xmlns:a16="http://schemas.microsoft.com/office/drawing/2014/main" id="{F8660046-46BE-F64A-AA1E-5D0A5321D43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94857" y="942120"/>
            <a:ext cx="5206080" cy="1188720"/>
          </a:xfrm>
          <a:prstGeom prst="rect">
            <a:avLst/>
          </a:prstGeom>
        </p:spPr>
      </p:pic>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061012" y="2281246"/>
            <a:ext cx="9606988" cy="2892830"/>
          </a:xfrm>
          <a:prstGeom prst="rect">
            <a:avLst/>
          </a:prstGeom>
        </p:spPr>
        <p:txBody>
          <a:bodyPr anchor="b"/>
          <a:lstStyle>
            <a:lvl1pPr algn="l">
              <a:defRPr sz="6000" b="1">
                <a:solidFill>
                  <a:schemeClr val="bg2"/>
                </a:solidFill>
                <a:latin typeface="+mn-lt"/>
              </a:defRPr>
            </a:lvl1pPr>
          </a:lstStyle>
          <a:p>
            <a:r>
              <a:rPr lang="en-US"/>
              <a:t>Insert Title Here</a:t>
            </a:r>
          </a:p>
        </p:txBody>
      </p:sp>
      <p:sp>
        <p:nvSpPr>
          <p:cNvPr id="8" name="Subtitle 2">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061012" y="5402734"/>
            <a:ext cx="9606988" cy="1672542"/>
          </a:xfrm>
        </p:spPr>
        <p:txBody>
          <a:bodyPr>
            <a:noAutofit/>
          </a:bodyPr>
          <a:lstStyle>
            <a:lvl1pPr marL="0" indent="0" algn="l">
              <a:lnSpc>
                <a:spcPts val="15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Subhead Here</a:t>
            </a:r>
          </a:p>
        </p:txBody>
      </p:sp>
      <p:pic>
        <p:nvPicPr>
          <p:cNvPr id="6" name="Graphic 5">
            <a:extLst>
              <a:ext uri="{FF2B5EF4-FFF2-40B4-BE49-F238E27FC236}">
                <a16:creationId xmlns:a16="http://schemas.microsoft.com/office/drawing/2014/main" id="{9613AC14-613C-4F4E-BD0C-2CE7C00FE961}"/>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b="42267"/>
          <a:stretch/>
        </p:blipFill>
        <p:spPr>
          <a:xfrm>
            <a:off x="6740938" y="2898668"/>
            <a:ext cx="5299364" cy="3959332"/>
          </a:xfrm>
          <a:prstGeom prst="rect">
            <a:avLst/>
          </a:prstGeom>
        </p:spPr>
      </p:pic>
      <p:pic>
        <p:nvPicPr>
          <p:cNvPr id="10" name="Graphic 9">
            <a:extLst>
              <a:ext uri="{FF2B5EF4-FFF2-40B4-BE49-F238E27FC236}">
                <a16:creationId xmlns:a16="http://schemas.microsoft.com/office/drawing/2014/main" id="{1870C020-2E84-0A41-8CA3-9A282D2A58D0}"/>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495" t="20837"/>
          <a:stretch/>
        </p:blipFill>
        <p:spPr>
          <a:xfrm flipH="1">
            <a:off x="8146540" y="0"/>
            <a:ext cx="4045459" cy="4736199"/>
          </a:xfrm>
          <a:prstGeom prst="rect">
            <a:avLst/>
          </a:prstGeom>
        </p:spPr>
      </p:pic>
    </p:spTree>
    <p:extLst>
      <p:ext uri="{BB962C8B-B14F-4D97-AF65-F5344CB8AC3E}">
        <p14:creationId xmlns:p14="http://schemas.microsoft.com/office/powerpoint/2010/main" val="2758477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8E2-FE77-8D48-AA06-CCC7FF9EC540}"/>
              </a:ext>
            </a:extLst>
          </p:cNvPr>
          <p:cNvSpPr>
            <a:spLocks noGrp="1"/>
          </p:cNvSpPr>
          <p:nvPr>
            <p:ph type="title"/>
          </p:nvPr>
        </p:nvSpPr>
        <p:spPr>
          <a:xfrm>
            <a:off x="831850" y="577516"/>
            <a:ext cx="6595645" cy="3984959"/>
          </a:xfrm>
          <a:prstGeom prst="rect">
            <a:avLst/>
          </a:prstGeom>
        </p:spPr>
        <p:txBody>
          <a:bodyPr anchor="b">
            <a:normAutofit/>
          </a:bodyPr>
          <a:lstStyle>
            <a:lvl1pPr>
              <a:defRPr sz="4800">
                <a:solidFill>
                  <a:schemeClr val="bg2"/>
                </a:solidFill>
              </a:defRPr>
            </a:lvl1pPr>
          </a:lstStyle>
          <a:p>
            <a:r>
              <a:rPr lang="en-US"/>
              <a:t>Click to edit Master title style</a:t>
            </a:r>
          </a:p>
        </p:txBody>
      </p:sp>
      <p:sp>
        <p:nvSpPr>
          <p:cNvPr id="3" name="Text Placeholder 2">
            <a:extLst>
              <a:ext uri="{FF2B5EF4-FFF2-40B4-BE49-F238E27FC236}">
                <a16:creationId xmlns:a16="http://schemas.microsoft.com/office/drawing/2014/main" id="{52BA79F4-F166-1F4B-A0B0-905316D842E7}"/>
              </a:ext>
            </a:extLst>
          </p:cNvPr>
          <p:cNvSpPr>
            <a:spLocks noGrp="1"/>
          </p:cNvSpPr>
          <p:nvPr>
            <p:ph type="body" idx="1"/>
          </p:nvPr>
        </p:nvSpPr>
        <p:spPr>
          <a:xfrm>
            <a:off x="831850" y="4589463"/>
            <a:ext cx="6595645" cy="1500187"/>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7154CF1-76B2-E74F-BE09-3FD2B89C109A}"/>
              </a:ext>
            </a:extLst>
          </p:cNvPr>
          <p:cNvSpPr>
            <a:spLocks noGrp="1"/>
          </p:cNvSpPr>
          <p:nvPr>
            <p:ph type="sldNum" sz="quarter" idx="12"/>
          </p:nvPr>
        </p:nvSpPr>
        <p:spPr/>
        <p:txBody>
          <a:bodyPr/>
          <a:lstStyle/>
          <a:p>
            <a:fld id="{12151A42-07BF-F340-84C5-4B59C741AF45}" type="slidenum">
              <a:rPr lang="en-US" smtClean="0"/>
              <a:t>‹#›</a:t>
            </a:fld>
            <a:endParaRPr lang="en-US"/>
          </a:p>
        </p:txBody>
      </p:sp>
      <p:pic>
        <p:nvPicPr>
          <p:cNvPr id="8" name="Graphic 7">
            <a:extLst>
              <a:ext uri="{FF2B5EF4-FFF2-40B4-BE49-F238E27FC236}">
                <a16:creationId xmlns:a16="http://schemas.microsoft.com/office/drawing/2014/main" id="{14A95E22-6024-8F45-A81F-5E3EADEF975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b="42267"/>
          <a:stretch/>
        </p:blipFill>
        <p:spPr>
          <a:xfrm>
            <a:off x="6740938" y="2898668"/>
            <a:ext cx="5299364" cy="3959332"/>
          </a:xfrm>
          <a:prstGeom prst="rect">
            <a:avLst/>
          </a:prstGeom>
        </p:spPr>
      </p:pic>
      <p:pic>
        <p:nvPicPr>
          <p:cNvPr id="9" name="Graphic 8">
            <a:extLst>
              <a:ext uri="{FF2B5EF4-FFF2-40B4-BE49-F238E27FC236}">
                <a16:creationId xmlns:a16="http://schemas.microsoft.com/office/drawing/2014/main" id="{48700200-A0F2-AC4C-9BAD-0B3DA15C573F}"/>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495" t="20837"/>
          <a:stretch/>
        </p:blipFill>
        <p:spPr>
          <a:xfrm flipH="1">
            <a:off x="8146540" y="0"/>
            <a:ext cx="4045459" cy="4736199"/>
          </a:xfrm>
          <a:prstGeom prst="rect">
            <a:avLst/>
          </a:prstGeom>
        </p:spPr>
      </p:pic>
    </p:spTree>
    <p:extLst>
      <p:ext uri="{BB962C8B-B14F-4D97-AF65-F5344CB8AC3E}">
        <p14:creationId xmlns:p14="http://schemas.microsoft.com/office/powerpoint/2010/main" val="1564055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968349-0194-2E46-BC51-E9CAE35557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F037F-16E2-9149-8E51-4BAC70D6DA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17B0820-72D2-9E4B-9705-8F0F353CBA30}"/>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636579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27F7165-D88C-1C41-AFBB-692763F3C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D08345-F2B6-3340-8D5E-2BCEB092BF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BB0D00-6E87-7D4F-9889-9AB9B3F6C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B8FCD4D-BDFA-6B4A-8722-2E19D215EAF8}"/>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920287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78E2EC4-E97B-EC42-9E47-4435FAC801B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34C495F-71FD-AB4D-8D29-BFF73FD87226}"/>
              </a:ext>
            </a:extLst>
          </p:cNvPr>
          <p:cNvSpPr>
            <a:spLocks noGrp="1"/>
          </p:cNvSpPr>
          <p:nvPr>
            <p:ph type="body" idx="1"/>
          </p:nvPr>
        </p:nvSpPr>
        <p:spPr>
          <a:xfrm>
            <a:off x="839788" y="1681162"/>
            <a:ext cx="5157787" cy="1082585"/>
          </a:xfrm>
        </p:spPr>
        <p:txBody>
          <a:bodyPr anchor="ctr" anchorCtr="0">
            <a:noAutofit/>
          </a:bodyPr>
          <a:lstStyle>
            <a:lvl1pPr marL="0" indent="0">
              <a:buNone/>
              <a:defRPr sz="28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EEB663-9A82-8746-9002-DC98834E95C1}"/>
              </a:ext>
            </a:extLst>
          </p:cNvPr>
          <p:cNvSpPr>
            <a:spLocks noGrp="1"/>
          </p:cNvSpPr>
          <p:nvPr>
            <p:ph sz="half" idx="2"/>
          </p:nvPr>
        </p:nvSpPr>
        <p:spPr>
          <a:xfrm>
            <a:off x="839788" y="2897311"/>
            <a:ext cx="5157787" cy="3292351"/>
          </a:xfrm>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6572EA-5BE0-F640-AFD9-5AA5F8C440B5}"/>
              </a:ext>
            </a:extLst>
          </p:cNvPr>
          <p:cNvSpPr>
            <a:spLocks noGrp="1"/>
          </p:cNvSpPr>
          <p:nvPr>
            <p:ph type="body" sz="quarter" idx="3"/>
          </p:nvPr>
        </p:nvSpPr>
        <p:spPr>
          <a:xfrm>
            <a:off x="6172200" y="1681162"/>
            <a:ext cx="5183188" cy="1082585"/>
          </a:xfrm>
        </p:spPr>
        <p:txBody>
          <a:bodyPr anchor="ctr" anchorCtr="0">
            <a:noAutofit/>
          </a:bodyPr>
          <a:lstStyle>
            <a:lvl1pPr marL="0" indent="0">
              <a:buNone/>
              <a:defRPr sz="28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534EA1-99D3-4349-9458-6377AA73F5F8}"/>
              </a:ext>
            </a:extLst>
          </p:cNvPr>
          <p:cNvSpPr>
            <a:spLocks noGrp="1"/>
          </p:cNvSpPr>
          <p:nvPr>
            <p:ph sz="quarter" idx="4"/>
          </p:nvPr>
        </p:nvSpPr>
        <p:spPr>
          <a:xfrm>
            <a:off x="6172200" y="2897311"/>
            <a:ext cx="5183188" cy="3292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B74420E-BE64-6142-90DA-69311DE09679}"/>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3860140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357C38-F5BF-F74D-8D8C-B2262E6C695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BB521010-9DEC-CB41-B6C8-187212263757}"/>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2735697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75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Page 1">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baseline="0">
                <a:solidFill>
                  <a:srgbClr val="878787"/>
                </a:solidFill>
                <a:latin typeface="Calibri Light" panose="020F0302020204030204" pitchFamily="34" charset="0"/>
                <a:ea typeface="Barlow Semi Condensed Light" charset="0"/>
                <a:cs typeface="Barlow Semi Condensed Light" charset="0"/>
              </a:rPr>
              <a:t>Page </a:t>
            </a:r>
            <a:fld id="{DF91307B-E07B-E64F-B3C8-22A433D0BDF8}" type="slidenum">
              <a:rPr lang="en-US" b="0" i="0" baseline="0" smtClean="0">
                <a:solidFill>
                  <a:srgbClr val="878787"/>
                </a:solidFill>
                <a:latin typeface="Calibri Light" panose="020F0302020204030204" pitchFamily="34" charset="0"/>
                <a:ea typeface="Barlow Semi Condensed Light" charset="0"/>
                <a:cs typeface="Barlow Semi Condensed Light" charset="0"/>
              </a:rPr>
              <a:t>‹#›</a:t>
            </a:fld>
            <a:r>
              <a:rPr lang="en-US" b="0" i="0" baseline="0">
                <a:solidFill>
                  <a:srgbClr val="878787"/>
                </a:solidFill>
                <a:latin typeface="Calibri Light" panose="020F0302020204030204" pitchFamily="34" charset="0"/>
                <a:ea typeface="Barlow Semi Condensed Light" charset="0"/>
                <a:cs typeface="Barlow Semi Condensed Light" charset="0"/>
              </a:rPr>
              <a:t> </a:t>
            </a:r>
          </a:p>
        </p:txBody>
      </p:sp>
      <p:sp>
        <p:nvSpPr>
          <p:cNvPr id="11" name="Rectangle 10"/>
          <p:cNvSpPr/>
          <p:nvPr userDrawn="1"/>
        </p:nvSpPr>
        <p:spPr>
          <a:xfrm>
            <a:off x="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3" hasCustomPrompt="1"/>
          </p:nvPr>
        </p:nvSpPr>
        <p:spPr>
          <a:xfrm>
            <a:off x="2824933" y="6135800"/>
            <a:ext cx="3264535" cy="294957"/>
          </a:xfrm>
          <a:prstGeom prst="rect">
            <a:avLst/>
          </a:prstGeom>
        </p:spPr>
        <p:txBody>
          <a:bodyPr/>
          <a:lstStyle>
            <a:lvl1pPr marL="0" indent="0">
              <a:buFontTx/>
              <a:buNone/>
              <a:defRPr sz="1600" b="0" i="0" baseline="0">
                <a:solidFill>
                  <a:srgbClr val="878787"/>
                </a:solidFill>
                <a:latin typeface="Calibri Light" panose="020F0302020204030204" pitchFamily="34"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November 2, 2022</a:t>
            </a:r>
          </a:p>
        </p:txBody>
      </p:sp>
      <p:sp>
        <p:nvSpPr>
          <p:cNvPr id="24" name="Text Placeholder 23"/>
          <p:cNvSpPr>
            <a:spLocks noGrp="1"/>
          </p:cNvSpPr>
          <p:nvPr>
            <p:ph type="body" sz="quarter" idx="14" hasCustomPrompt="1"/>
          </p:nvPr>
        </p:nvSpPr>
        <p:spPr>
          <a:xfrm>
            <a:off x="1470297" y="2438400"/>
            <a:ext cx="9238343" cy="3444240"/>
          </a:xfrm>
          <a:prstGeom prst="rect">
            <a:avLst/>
          </a:prstGeom>
        </p:spPr>
        <p:txBody>
          <a:bodyPr/>
          <a:lstStyle>
            <a:lvl1pPr marL="0" indent="0">
              <a:lnSpc>
                <a:spcPct val="100000"/>
              </a:lnSpc>
              <a:buNone/>
              <a:defRPr lang="en-US" sz="2000" b="0" i="0" baseline="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1470297" y="926128"/>
            <a:ext cx="6884126" cy="791435"/>
          </a:xfrm>
          <a:prstGeom prst="rect">
            <a:avLst/>
          </a:prstGeom>
        </p:spPr>
        <p:txBody>
          <a:bodyPr/>
          <a:lstStyle>
            <a:lvl1pPr marL="0" indent="0">
              <a:lnSpc>
                <a:spcPct val="100000"/>
              </a:lnSpc>
              <a:buNone/>
              <a:defRPr lang="en-US" sz="4800" b="1" i="0" baseline="0" smtClean="0">
                <a:solidFill>
                  <a:srgbClr val="C00000"/>
                </a:solidFill>
                <a:effectLst/>
                <a:latin typeface="Barlow" charset="0"/>
                <a:ea typeface="Barlow" charset="0"/>
                <a:cs typeface="Barlow" charset="0"/>
              </a:defRPr>
            </a:lvl1pPr>
          </a:lstStyle>
          <a:p>
            <a:pPr lvl="0"/>
            <a:r>
              <a:rPr lang="en-US"/>
              <a:t>Slide Title Page 1</a:t>
            </a:r>
          </a:p>
          <a:p>
            <a:pPr lvl="0"/>
            <a:endParaRPr lang="en-US"/>
          </a:p>
        </p:txBody>
      </p:sp>
      <p:sp>
        <p:nvSpPr>
          <p:cNvPr id="26" name="Text Placeholder 10"/>
          <p:cNvSpPr>
            <a:spLocks noGrp="1"/>
          </p:cNvSpPr>
          <p:nvPr>
            <p:ph type="body" sz="quarter" idx="11" hasCustomPrompt="1"/>
          </p:nvPr>
        </p:nvSpPr>
        <p:spPr>
          <a:xfrm>
            <a:off x="1470297" y="1717563"/>
            <a:ext cx="6738938" cy="467677"/>
          </a:xfrm>
          <a:prstGeom prst="rect">
            <a:avLst/>
          </a:prstGeom>
        </p:spPr>
        <p:txBody>
          <a:bodyPr/>
          <a:lstStyle>
            <a:lvl1pPr marL="0" indent="0">
              <a:buFontTx/>
              <a:buNone/>
              <a:defRPr sz="2400"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SUBHEAD GOES HERE </a:t>
            </a:r>
          </a:p>
        </p:txBody>
      </p:sp>
      <p:cxnSp>
        <p:nvCxnSpPr>
          <p:cNvPr id="28" name="Straight Connector 27"/>
          <p:cNvCxnSpPr/>
          <p:nvPr userDrawn="1"/>
        </p:nvCxnSpPr>
        <p:spPr>
          <a:xfrm>
            <a:off x="1470297" y="604467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70297" y="6135800"/>
            <a:ext cx="1226457" cy="31043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Items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0869E9-1551-9147-92B2-951D1930298E}"/>
              </a:ext>
              <a:ext uri="{C183D7F6-B498-43B3-948B-1728B52AA6E4}">
                <adec:decorative xmlns:adec="http://schemas.microsoft.com/office/drawing/2017/decorative" val="1"/>
              </a:ext>
            </a:extLst>
          </p:cNvPr>
          <p:cNvSpPr/>
          <p:nvPr userDrawn="1"/>
        </p:nvSpPr>
        <p:spPr>
          <a:xfrm>
            <a:off x="0" y="365126"/>
            <a:ext cx="1491916" cy="1310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F45BFB-0B47-9444-8568-98E6B00125EE}"/>
              </a:ext>
            </a:extLst>
          </p:cNvPr>
          <p:cNvSpPr>
            <a:spLocks noGrp="1"/>
          </p:cNvSpPr>
          <p:nvPr>
            <p:ph type="title"/>
          </p:nvPr>
        </p:nvSpPr>
        <p:spPr/>
        <p:txBody>
          <a:bodyPr/>
          <a:lstStyle>
            <a:lvl1pPr algn="ctr">
              <a:defRPr/>
            </a:lvl1pPr>
          </a:lstStyle>
          <a:p>
            <a:r>
              <a:rPr lang="en-US"/>
              <a:t>Click to edit Master title style</a:t>
            </a:r>
          </a:p>
        </p:txBody>
      </p:sp>
      <p:sp>
        <p:nvSpPr>
          <p:cNvPr id="15" name="Picture Placeholder 30">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912200" y="1675439"/>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40" name="Text Placeholder 3">
            <a:extLst>
              <a:ext uri="{FF2B5EF4-FFF2-40B4-BE49-F238E27FC236}">
                <a16:creationId xmlns:a16="http://schemas.microsoft.com/office/drawing/2014/main" id="{0DC1C2CB-086F-0A48-92C3-FA54C5FA8205}"/>
              </a:ext>
            </a:extLst>
          </p:cNvPr>
          <p:cNvSpPr>
            <a:spLocks noGrp="1"/>
          </p:cNvSpPr>
          <p:nvPr>
            <p:ph type="body" sz="quarter" idx="27" hasCustomPrompt="1"/>
          </p:nvPr>
        </p:nvSpPr>
        <p:spPr>
          <a:xfrm>
            <a:off x="586135"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35" name="Text Placeholder 17">
            <a:extLst>
              <a:ext uri="{FF2B5EF4-FFF2-40B4-BE49-F238E27FC236}">
                <a16:creationId xmlns:a16="http://schemas.microsoft.com/office/drawing/2014/main" id="{A300A1A3-58E3-5442-8334-86ED4D17BAF3}"/>
              </a:ext>
            </a:extLst>
          </p:cNvPr>
          <p:cNvSpPr>
            <a:spLocks noGrp="1"/>
          </p:cNvSpPr>
          <p:nvPr>
            <p:ph type="body" sz="quarter" idx="26" hasCustomPrompt="1"/>
          </p:nvPr>
        </p:nvSpPr>
        <p:spPr>
          <a:xfrm>
            <a:off x="586135" y="4462338"/>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19" name="Picture Placeholder 30">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677626" y="1675439"/>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42" name="Text Placeholder 3">
            <a:extLst>
              <a:ext uri="{FF2B5EF4-FFF2-40B4-BE49-F238E27FC236}">
                <a16:creationId xmlns:a16="http://schemas.microsoft.com/office/drawing/2014/main" id="{2DD4985F-DB40-B147-9AEB-324311315469}"/>
              </a:ext>
            </a:extLst>
          </p:cNvPr>
          <p:cNvSpPr>
            <a:spLocks noGrp="1"/>
          </p:cNvSpPr>
          <p:nvPr>
            <p:ph type="body" sz="quarter" idx="30" hasCustomPrompt="1"/>
          </p:nvPr>
        </p:nvSpPr>
        <p:spPr>
          <a:xfrm>
            <a:off x="3386156"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41" name="Text Placeholder 17">
            <a:extLst>
              <a:ext uri="{FF2B5EF4-FFF2-40B4-BE49-F238E27FC236}">
                <a16:creationId xmlns:a16="http://schemas.microsoft.com/office/drawing/2014/main" id="{2713FDD1-0353-284E-8E2E-00F0DED93DAA}"/>
              </a:ext>
            </a:extLst>
          </p:cNvPr>
          <p:cNvSpPr>
            <a:spLocks noGrp="1"/>
          </p:cNvSpPr>
          <p:nvPr>
            <p:ph type="body" sz="quarter" idx="29" hasCustomPrompt="1"/>
          </p:nvPr>
        </p:nvSpPr>
        <p:spPr>
          <a:xfrm>
            <a:off x="3386156" y="4462338"/>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25" name="Picture Placeholder 30">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443052" y="1675439"/>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4" name="Text Placeholder 3">
            <a:extLst>
              <a:ext uri="{FF2B5EF4-FFF2-40B4-BE49-F238E27FC236}">
                <a16:creationId xmlns:a16="http://schemas.microsoft.com/office/drawing/2014/main" id="{FE792EF2-92BE-BA44-BDC7-15883AC07DA9}"/>
              </a:ext>
            </a:extLst>
          </p:cNvPr>
          <p:cNvSpPr>
            <a:spLocks noGrp="1"/>
          </p:cNvSpPr>
          <p:nvPr>
            <p:ph type="body" sz="quarter" idx="22" hasCustomPrompt="1"/>
          </p:nvPr>
        </p:nvSpPr>
        <p:spPr>
          <a:xfrm>
            <a:off x="6153662"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21" name="Text Placeholder 17">
            <a:extLst>
              <a:ext uri="{FF2B5EF4-FFF2-40B4-BE49-F238E27FC236}">
                <a16:creationId xmlns:a16="http://schemas.microsoft.com/office/drawing/2014/main" id="{B42FB970-44CC-E64C-B488-7F3604905A25}"/>
              </a:ext>
            </a:extLst>
          </p:cNvPr>
          <p:cNvSpPr>
            <a:spLocks noGrp="1"/>
          </p:cNvSpPr>
          <p:nvPr>
            <p:ph type="body" sz="quarter" idx="13" hasCustomPrompt="1"/>
          </p:nvPr>
        </p:nvSpPr>
        <p:spPr>
          <a:xfrm>
            <a:off x="6144240" y="4462522"/>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28" name="Picture Placeholder 30">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208479" y="1675439"/>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4" name="Text Placeholder 3">
            <a:extLst>
              <a:ext uri="{FF2B5EF4-FFF2-40B4-BE49-F238E27FC236}">
                <a16:creationId xmlns:a16="http://schemas.microsoft.com/office/drawing/2014/main" id="{AF87827B-1769-594A-93B4-D22458EFE0B4}"/>
              </a:ext>
            </a:extLst>
          </p:cNvPr>
          <p:cNvSpPr>
            <a:spLocks noGrp="1"/>
          </p:cNvSpPr>
          <p:nvPr>
            <p:ph type="body" sz="quarter" idx="24" hasCustomPrompt="1"/>
          </p:nvPr>
        </p:nvSpPr>
        <p:spPr>
          <a:xfrm>
            <a:off x="8950081"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20" name="Text Placeholder 17">
            <a:extLst>
              <a:ext uri="{FF2B5EF4-FFF2-40B4-BE49-F238E27FC236}">
                <a16:creationId xmlns:a16="http://schemas.microsoft.com/office/drawing/2014/main" id="{B99818BA-56B8-094B-BABA-43878A211F10}"/>
              </a:ext>
            </a:extLst>
          </p:cNvPr>
          <p:cNvSpPr>
            <a:spLocks noGrp="1"/>
          </p:cNvSpPr>
          <p:nvPr>
            <p:ph type="body" sz="quarter" idx="12" hasCustomPrompt="1"/>
          </p:nvPr>
        </p:nvSpPr>
        <p:spPr>
          <a:xfrm>
            <a:off x="8950448" y="4462338"/>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Tree>
    <p:extLst>
      <p:ext uri="{BB962C8B-B14F-4D97-AF65-F5344CB8AC3E}">
        <p14:creationId xmlns:p14="http://schemas.microsoft.com/office/powerpoint/2010/main" val="2464183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eople Ligh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BC24A3A-9B25-D748-A748-6D97FE89D38C}"/>
              </a:ext>
              <a:ext uri="{C183D7F6-B498-43B3-948B-1728B52AA6E4}">
                <adec:decorative xmlns:adec="http://schemas.microsoft.com/office/drawing/2017/decorative" val="1"/>
              </a:ext>
            </a:extLst>
          </p:cNvPr>
          <p:cNvSpPr/>
          <p:nvPr userDrawn="1"/>
        </p:nvSpPr>
        <p:spPr>
          <a:xfrm>
            <a:off x="0" y="365125"/>
            <a:ext cx="1491916" cy="1447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F45BFB-0B47-9444-8568-98E6B00125EE}"/>
              </a:ext>
            </a:extLst>
          </p:cNvPr>
          <p:cNvSpPr>
            <a:spLocks noGrp="1"/>
          </p:cNvSpPr>
          <p:nvPr>
            <p:ph type="title"/>
          </p:nvPr>
        </p:nvSpPr>
        <p:spPr/>
        <p:txBody>
          <a:bodyPr/>
          <a:lstStyle>
            <a:lvl1pPr algn="ctr">
              <a:defRPr/>
            </a:lvl1pPr>
          </a:lstStyle>
          <a:p>
            <a:r>
              <a:rPr lang="en-US"/>
              <a:t>Click to edit Master title style</a:t>
            </a:r>
          </a:p>
        </p:txBody>
      </p:sp>
      <p:sp>
        <p:nvSpPr>
          <p:cNvPr id="16" name="Picture Placeholder 3">
            <a:extLst>
              <a:ext uri="{FF2B5EF4-FFF2-40B4-BE49-F238E27FC236}">
                <a16:creationId xmlns:a16="http://schemas.microsoft.com/office/drawing/2014/main" id="{9CE63BFD-FA76-6E44-A21C-8AC2D3DC010F}"/>
              </a:ext>
            </a:extLst>
          </p:cNvPr>
          <p:cNvSpPr>
            <a:spLocks noGrp="1"/>
          </p:cNvSpPr>
          <p:nvPr>
            <p:ph type="pic" sz="quarter" idx="31"/>
          </p:nvPr>
        </p:nvSpPr>
        <p:spPr>
          <a:xfrm>
            <a:off x="813509" y="1812889"/>
            <a:ext cx="2009775" cy="2009775"/>
          </a:xfrm>
        </p:spPr>
        <p:txBody>
          <a:bodyPr/>
          <a:lstStyle/>
          <a:p>
            <a:endParaRPr lang="en-US"/>
          </a:p>
        </p:txBody>
      </p:sp>
      <p:sp>
        <p:nvSpPr>
          <p:cNvPr id="40" name="Text Placeholder 3">
            <a:extLst>
              <a:ext uri="{FF2B5EF4-FFF2-40B4-BE49-F238E27FC236}">
                <a16:creationId xmlns:a16="http://schemas.microsoft.com/office/drawing/2014/main" id="{0DC1C2CB-086F-0A48-92C3-FA54C5FA8205}"/>
              </a:ext>
            </a:extLst>
          </p:cNvPr>
          <p:cNvSpPr>
            <a:spLocks noGrp="1"/>
          </p:cNvSpPr>
          <p:nvPr>
            <p:ph type="body" sz="quarter" idx="27" hasCustomPrompt="1"/>
          </p:nvPr>
        </p:nvSpPr>
        <p:spPr>
          <a:xfrm>
            <a:off x="553952"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35" name="Text Placeholder 17">
            <a:extLst>
              <a:ext uri="{FF2B5EF4-FFF2-40B4-BE49-F238E27FC236}">
                <a16:creationId xmlns:a16="http://schemas.microsoft.com/office/drawing/2014/main" id="{A300A1A3-58E3-5442-8334-86ED4D17BAF3}"/>
              </a:ext>
            </a:extLst>
          </p:cNvPr>
          <p:cNvSpPr>
            <a:spLocks noGrp="1"/>
          </p:cNvSpPr>
          <p:nvPr>
            <p:ph type="body" sz="quarter" idx="26" hasCustomPrompt="1"/>
          </p:nvPr>
        </p:nvSpPr>
        <p:spPr>
          <a:xfrm>
            <a:off x="554136" y="4638800"/>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
        <p:nvSpPr>
          <p:cNvPr id="17" name="Picture Placeholder 3">
            <a:extLst>
              <a:ext uri="{FF2B5EF4-FFF2-40B4-BE49-F238E27FC236}">
                <a16:creationId xmlns:a16="http://schemas.microsoft.com/office/drawing/2014/main" id="{C64CF095-C98E-164D-A0FE-DB8C6658651C}"/>
              </a:ext>
            </a:extLst>
          </p:cNvPr>
          <p:cNvSpPr>
            <a:spLocks noGrp="1"/>
          </p:cNvSpPr>
          <p:nvPr>
            <p:ph type="pic" sz="quarter" idx="32"/>
          </p:nvPr>
        </p:nvSpPr>
        <p:spPr>
          <a:xfrm>
            <a:off x="3662105" y="1812888"/>
            <a:ext cx="2009775" cy="2009775"/>
          </a:xfrm>
        </p:spPr>
        <p:txBody>
          <a:bodyPr/>
          <a:lstStyle/>
          <a:p>
            <a:endParaRPr lang="en-US"/>
          </a:p>
        </p:txBody>
      </p:sp>
      <p:sp>
        <p:nvSpPr>
          <p:cNvPr id="42" name="Text Placeholder 3">
            <a:extLst>
              <a:ext uri="{FF2B5EF4-FFF2-40B4-BE49-F238E27FC236}">
                <a16:creationId xmlns:a16="http://schemas.microsoft.com/office/drawing/2014/main" id="{2DD4985F-DB40-B147-9AEB-324311315469}"/>
              </a:ext>
            </a:extLst>
          </p:cNvPr>
          <p:cNvSpPr>
            <a:spLocks noGrp="1"/>
          </p:cNvSpPr>
          <p:nvPr>
            <p:ph type="body" sz="quarter" idx="30" hasCustomPrompt="1"/>
          </p:nvPr>
        </p:nvSpPr>
        <p:spPr>
          <a:xfrm>
            <a:off x="3402548"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41" name="Text Placeholder 17">
            <a:extLst>
              <a:ext uri="{FF2B5EF4-FFF2-40B4-BE49-F238E27FC236}">
                <a16:creationId xmlns:a16="http://schemas.microsoft.com/office/drawing/2014/main" id="{2713FDD1-0353-284E-8E2E-00F0DED93DAA}"/>
              </a:ext>
            </a:extLst>
          </p:cNvPr>
          <p:cNvSpPr>
            <a:spLocks noGrp="1"/>
          </p:cNvSpPr>
          <p:nvPr>
            <p:ph type="body" sz="quarter" idx="29" hasCustomPrompt="1"/>
          </p:nvPr>
        </p:nvSpPr>
        <p:spPr>
          <a:xfrm>
            <a:off x="3402732" y="4638800"/>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
        <p:nvSpPr>
          <p:cNvPr id="22" name="Picture Placeholder 3">
            <a:extLst>
              <a:ext uri="{FF2B5EF4-FFF2-40B4-BE49-F238E27FC236}">
                <a16:creationId xmlns:a16="http://schemas.microsoft.com/office/drawing/2014/main" id="{AE8B4CB4-C73F-3143-B132-C17DE67D965A}"/>
              </a:ext>
            </a:extLst>
          </p:cNvPr>
          <p:cNvSpPr>
            <a:spLocks noGrp="1"/>
          </p:cNvSpPr>
          <p:nvPr>
            <p:ph type="pic" sz="quarter" idx="33"/>
          </p:nvPr>
        </p:nvSpPr>
        <p:spPr>
          <a:xfrm>
            <a:off x="6510701" y="1812888"/>
            <a:ext cx="2009775" cy="2009775"/>
          </a:xfrm>
        </p:spPr>
        <p:txBody>
          <a:bodyPr/>
          <a:lstStyle/>
          <a:p>
            <a:endParaRPr lang="en-US"/>
          </a:p>
        </p:txBody>
      </p:sp>
      <p:sp>
        <p:nvSpPr>
          <p:cNvPr id="24" name="Text Placeholder 3">
            <a:extLst>
              <a:ext uri="{FF2B5EF4-FFF2-40B4-BE49-F238E27FC236}">
                <a16:creationId xmlns:a16="http://schemas.microsoft.com/office/drawing/2014/main" id="{FE792EF2-92BE-BA44-BDC7-15883AC07DA9}"/>
              </a:ext>
            </a:extLst>
          </p:cNvPr>
          <p:cNvSpPr>
            <a:spLocks noGrp="1"/>
          </p:cNvSpPr>
          <p:nvPr>
            <p:ph type="body" sz="quarter" idx="22" hasCustomPrompt="1"/>
          </p:nvPr>
        </p:nvSpPr>
        <p:spPr>
          <a:xfrm>
            <a:off x="6251144"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21" name="Text Placeholder 17">
            <a:extLst>
              <a:ext uri="{FF2B5EF4-FFF2-40B4-BE49-F238E27FC236}">
                <a16:creationId xmlns:a16="http://schemas.microsoft.com/office/drawing/2014/main" id="{B42FB970-44CC-E64C-B488-7F3604905A25}"/>
              </a:ext>
            </a:extLst>
          </p:cNvPr>
          <p:cNvSpPr>
            <a:spLocks noGrp="1"/>
          </p:cNvSpPr>
          <p:nvPr>
            <p:ph type="body" sz="quarter" idx="13" hasCustomPrompt="1"/>
          </p:nvPr>
        </p:nvSpPr>
        <p:spPr>
          <a:xfrm>
            <a:off x="6251328" y="463898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
        <p:nvSpPr>
          <p:cNvPr id="23" name="Picture Placeholder 3">
            <a:extLst>
              <a:ext uri="{FF2B5EF4-FFF2-40B4-BE49-F238E27FC236}">
                <a16:creationId xmlns:a16="http://schemas.microsoft.com/office/drawing/2014/main" id="{EEB11961-DEBE-B648-8429-07D5A5F9F308}"/>
              </a:ext>
            </a:extLst>
          </p:cNvPr>
          <p:cNvSpPr>
            <a:spLocks noGrp="1"/>
          </p:cNvSpPr>
          <p:nvPr>
            <p:ph type="pic" sz="quarter" idx="34"/>
          </p:nvPr>
        </p:nvSpPr>
        <p:spPr>
          <a:xfrm>
            <a:off x="9359297" y="1812887"/>
            <a:ext cx="2009775" cy="2009775"/>
          </a:xfrm>
        </p:spPr>
        <p:txBody>
          <a:bodyPr/>
          <a:lstStyle/>
          <a:p>
            <a:endParaRPr lang="en-US"/>
          </a:p>
        </p:txBody>
      </p:sp>
      <p:sp>
        <p:nvSpPr>
          <p:cNvPr id="34" name="Text Placeholder 3">
            <a:extLst>
              <a:ext uri="{FF2B5EF4-FFF2-40B4-BE49-F238E27FC236}">
                <a16:creationId xmlns:a16="http://schemas.microsoft.com/office/drawing/2014/main" id="{AF87827B-1769-594A-93B4-D22458EFE0B4}"/>
              </a:ext>
            </a:extLst>
          </p:cNvPr>
          <p:cNvSpPr>
            <a:spLocks noGrp="1"/>
          </p:cNvSpPr>
          <p:nvPr>
            <p:ph type="body" sz="quarter" idx="24" hasCustomPrompt="1"/>
          </p:nvPr>
        </p:nvSpPr>
        <p:spPr>
          <a:xfrm>
            <a:off x="9099740"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20" name="Text Placeholder 17">
            <a:extLst>
              <a:ext uri="{FF2B5EF4-FFF2-40B4-BE49-F238E27FC236}">
                <a16:creationId xmlns:a16="http://schemas.microsoft.com/office/drawing/2014/main" id="{B99818BA-56B8-094B-BABA-43878A211F10}"/>
              </a:ext>
            </a:extLst>
          </p:cNvPr>
          <p:cNvSpPr>
            <a:spLocks noGrp="1"/>
          </p:cNvSpPr>
          <p:nvPr>
            <p:ph type="body" sz="quarter" idx="12" hasCustomPrompt="1"/>
          </p:nvPr>
        </p:nvSpPr>
        <p:spPr>
          <a:xfrm>
            <a:off x="9099924" y="4638800"/>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Tree>
    <p:extLst>
      <p:ext uri="{BB962C8B-B14F-4D97-AF65-F5344CB8AC3E}">
        <p14:creationId xmlns:p14="http://schemas.microsoft.com/office/powerpoint/2010/main" val="1300899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ur Team - 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p>
            <a:r>
              <a:rPr lang="en-US"/>
              <a:t>Click to edit Master title style</a:t>
            </a:r>
          </a:p>
        </p:txBody>
      </p:sp>
      <p:sp>
        <p:nvSpPr>
          <p:cNvPr id="44" name="Picture Placeholder 30">
            <a:extLst>
              <a:ext uri="{FF2B5EF4-FFF2-40B4-BE49-F238E27FC236}">
                <a16:creationId xmlns:a16="http://schemas.microsoft.com/office/drawing/2014/main" id="{CE67BF09-C91F-4E41-9740-5C532BF8CBD9}"/>
              </a:ext>
            </a:extLst>
          </p:cNvPr>
          <p:cNvSpPr>
            <a:spLocks noGrp="1" noChangeAspect="1"/>
          </p:cNvSpPr>
          <p:nvPr>
            <p:ph type="pic" sz="quarter" idx="14" hasCustomPrompt="1"/>
          </p:nvPr>
        </p:nvSpPr>
        <p:spPr>
          <a:xfrm>
            <a:off x="912200" y="1891569"/>
            <a:ext cx="1828800" cy="1829659"/>
          </a:xfrm>
          <a:prstGeom prst="ellipse">
            <a:avLst/>
          </a:prstGeom>
          <a:noFill/>
        </p:spPr>
        <p:txBody>
          <a:bodyPr anchor="ctr">
            <a:normAutofit/>
          </a:bodyPr>
          <a:lstStyle>
            <a:lvl1pPr marL="0" indent="0" algn="ctr">
              <a:buNone/>
              <a:defRPr sz="2000"/>
            </a:lvl1pPr>
          </a:lstStyle>
          <a:p>
            <a:r>
              <a:rPr lang="en-US"/>
              <a:t>Picture</a:t>
            </a:r>
          </a:p>
        </p:txBody>
      </p:sp>
      <p:sp>
        <p:nvSpPr>
          <p:cNvPr id="45" name="Text Placeholder 3">
            <a:extLst>
              <a:ext uri="{FF2B5EF4-FFF2-40B4-BE49-F238E27FC236}">
                <a16:creationId xmlns:a16="http://schemas.microsoft.com/office/drawing/2014/main" id="{3E940747-B413-A94E-AA7F-D6EC911ACD40}"/>
              </a:ext>
            </a:extLst>
          </p:cNvPr>
          <p:cNvSpPr>
            <a:spLocks noGrp="1"/>
          </p:cNvSpPr>
          <p:nvPr>
            <p:ph type="body" sz="quarter" idx="27" hasCustomPrompt="1"/>
          </p:nvPr>
        </p:nvSpPr>
        <p:spPr>
          <a:xfrm>
            <a:off x="586135"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46" name="Text Placeholder 17">
            <a:extLst>
              <a:ext uri="{FF2B5EF4-FFF2-40B4-BE49-F238E27FC236}">
                <a16:creationId xmlns:a16="http://schemas.microsoft.com/office/drawing/2014/main" id="{F5C8B6B9-A2E7-F14F-8643-C3A7D2454AE4}"/>
              </a:ext>
            </a:extLst>
          </p:cNvPr>
          <p:cNvSpPr>
            <a:spLocks noGrp="1"/>
          </p:cNvSpPr>
          <p:nvPr>
            <p:ph type="body" sz="quarter" idx="26" hasCustomPrompt="1"/>
          </p:nvPr>
        </p:nvSpPr>
        <p:spPr>
          <a:xfrm>
            <a:off x="586135" y="4678467"/>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47" name="Picture Placeholder 30">
            <a:extLst>
              <a:ext uri="{FF2B5EF4-FFF2-40B4-BE49-F238E27FC236}">
                <a16:creationId xmlns:a16="http://schemas.microsoft.com/office/drawing/2014/main" id="{2E887242-DE31-7241-8B81-902A653961EF}"/>
              </a:ext>
            </a:extLst>
          </p:cNvPr>
          <p:cNvSpPr>
            <a:spLocks noGrp="1" noChangeAspect="1"/>
          </p:cNvSpPr>
          <p:nvPr>
            <p:ph type="pic" sz="quarter" idx="15" hasCustomPrompt="1"/>
          </p:nvPr>
        </p:nvSpPr>
        <p:spPr>
          <a:xfrm>
            <a:off x="3677626" y="1891569"/>
            <a:ext cx="1828800" cy="1829659"/>
          </a:xfrm>
          <a:prstGeom prst="ellipse">
            <a:avLst/>
          </a:prstGeom>
          <a:noFill/>
        </p:spPr>
        <p:txBody>
          <a:bodyPr anchor="ctr">
            <a:normAutofit/>
          </a:bodyPr>
          <a:lstStyle>
            <a:lvl1pPr marL="0" indent="0" algn="ctr">
              <a:buNone/>
              <a:defRPr sz="2000"/>
            </a:lvl1pPr>
          </a:lstStyle>
          <a:p>
            <a:r>
              <a:rPr lang="en-US"/>
              <a:t>Picture</a:t>
            </a:r>
          </a:p>
        </p:txBody>
      </p:sp>
      <p:sp>
        <p:nvSpPr>
          <p:cNvPr id="48" name="Text Placeholder 3">
            <a:extLst>
              <a:ext uri="{FF2B5EF4-FFF2-40B4-BE49-F238E27FC236}">
                <a16:creationId xmlns:a16="http://schemas.microsoft.com/office/drawing/2014/main" id="{F40AC13A-7C76-C44E-8999-8CEC32CB5C5A}"/>
              </a:ext>
            </a:extLst>
          </p:cNvPr>
          <p:cNvSpPr>
            <a:spLocks noGrp="1"/>
          </p:cNvSpPr>
          <p:nvPr>
            <p:ph type="body" sz="quarter" idx="30" hasCustomPrompt="1"/>
          </p:nvPr>
        </p:nvSpPr>
        <p:spPr>
          <a:xfrm>
            <a:off x="3352906"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49" name="Text Placeholder 17">
            <a:extLst>
              <a:ext uri="{FF2B5EF4-FFF2-40B4-BE49-F238E27FC236}">
                <a16:creationId xmlns:a16="http://schemas.microsoft.com/office/drawing/2014/main" id="{1CA2BF3F-4DDF-E842-942E-C4871107379B}"/>
              </a:ext>
            </a:extLst>
          </p:cNvPr>
          <p:cNvSpPr>
            <a:spLocks noGrp="1"/>
          </p:cNvSpPr>
          <p:nvPr>
            <p:ph type="body" sz="quarter" idx="29" hasCustomPrompt="1"/>
          </p:nvPr>
        </p:nvSpPr>
        <p:spPr>
          <a:xfrm>
            <a:off x="3352906" y="4678467"/>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50" name="Picture Placeholder 30">
            <a:extLst>
              <a:ext uri="{FF2B5EF4-FFF2-40B4-BE49-F238E27FC236}">
                <a16:creationId xmlns:a16="http://schemas.microsoft.com/office/drawing/2014/main" id="{33E03607-0ACA-D545-9749-E288891526D7}"/>
              </a:ext>
            </a:extLst>
          </p:cNvPr>
          <p:cNvSpPr>
            <a:spLocks noGrp="1" noChangeAspect="1"/>
          </p:cNvSpPr>
          <p:nvPr>
            <p:ph type="pic" sz="quarter" idx="16" hasCustomPrompt="1"/>
          </p:nvPr>
        </p:nvSpPr>
        <p:spPr>
          <a:xfrm>
            <a:off x="6443052" y="1891569"/>
            <a:ext cx="1828800" cy="1829659"/>
          </a:xfrm>
          <a:prstGeom prst="ellipse">
            <a:avLst/>
          </a:prstGeom>
          <a:noFill/>
        </p:spPr>
        <p:txBody>
          <a:bodyPr anchor="ctr">
            <a:normAutofit/>
          </a:bodyPr>
          <a:lstStyle>
            <a:lvl1pPr marL="0" indent="0" algn="ctr">
              <a:buNone/>
              <a:defRPr sz="2000"/>
            </a:lvl1pPr>
          </a:lstStyle>
          <a:p>
            <a:r>
              <a:rPr lang="en-US"/>
              <a:t>Picture</a:t>
            </a:r>
          </a:p>
        </p:txBody>
      </p:sp>
      <p:sp>
        <p:nvSpPr>
          <p:cNvPr id="51" name="Text Placeholder 3">
            <a:extLst>
              <a:ext uri="{FF2B5EF4-FFF2-40B4-BE49-F238E27FC236}">
                <a16:creationId xmlns:a16="http://schemas.microsoft.com/office/drawing/2014/main" id="{E72A8DE3-462A-0842-B7BA-C307332DCC60}"/>
              </a:ext>
            </a:extLst>
          </p:cNvPr>
          <p:cNvSpPr>
            <a:spLocks noGrp="1"/>
          </p:cNvSpPr>
          <p:nvPr>
            <p:ph type="body" sz="quarter" idx="22" hasCustomPrompt="1"/>
          </p:nvPr>
        </p:nvSpPr>
        <p:spPr>
          <a:xfrm>
            <a:off x="6120412"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52" name="Text Placeholder 17">
            <a:extLst>
              <a:ext uri="{FF2B5EF4-FFF2-40B4-BE49-F238E27FC236}">
                <a16:creationId xmlns:a16="http://schemas.microsoft.com/office/drawing/2014/main" id="{AD2F588C-7553-4749-B8ED-447D6F8245D8}"/>
              </a:ext>
            </a:extLst>
          </p:cNvPr>
          <p:cNvSpPr>
            <a:spLocks noGrp="1"/>
          </p:cNvSpPr>
          <p:nvPr>
            <p:ph type="body" sz="quarter" idx="13" hasCustomPrompt="1"/>
          </p:nvPr>
        </p:nvSpPr>
        <p:spPr>
          <a:xfrm>
            <a:off x="6110990" y="4678651"/>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53" name="Picture Placeholder 30">
            <a:extLst>
              <a:ext uri="{FF2B5EF4-FFF2-40B4-BE49-F238E27FC236}">
                <a16:creationId xmlns:a16="http://schemas.microsoft.com/office/drawing/2014/main" id="{F314DC3D-2D2E-3A49-A1BD-3368607F0871}"/>
              </a:ext>
            </a:extLst>
          </p:cNvPr>
          <p:cNvSpPr>
            <a:spLocks noGrp="1" noChangeAspect="1"/>
          </p:cNvSpPr>
          <p:nvPr>
            <p:ph type="pic" sz="quarter" idx="17" hasCustomPrompt="1"/>
          </p:nvPr>
        </p:nvSpPr>
        <p:spPr>
          <a:xfrm>
            <a:off x="9208479" y="1891569"/>
            <a:ext cx="1828800" cy="1829659"/>
          </a:xfrm>
          <a:prstGeom prst="ellipse">
            <a:avLst/>
          </a:prstGeom>
          <a:noFill/>
        </p:spPr>
        <p:txBody>
          <a:bodyPr anchor="ctr">
            <a:normAutofit/>
          </a:bodyPr>
          <a:lstStyle>
            <a:lvl1pPr marL="0" indent="0" algn="ctr">
              <a:buNone/>
              <a:defRPr sz="2000"/>
            </a:lvl1pPr>
          </a:lstStyle>
          <a:p>
            <a:r>
              <a:rPr lang="en-US"/>
              <a:t>Picture</a:t>
            </a:r>
          </a:p>
        </p:txBody>
      </p:sp>
      <p:sp>
        <p:nvSpPr>
          <p:cNvPr id="54" name="Text Placeholder 3">
            <a:extLst>
              <a:ext uri="{FF2B5EF4-FFF2-40B4-BE49-F238E27FC236}">
                <a16:creationId xmlns:a16="http://schemas.microsoft.com/office/drawing/2014/main" id="{A65A52FA-2AED-624B-B315-56DAFE90C67D}"/>
              </a:ext>
            </a:extLst>
          </p:cNvPr>
          <p:cNvSpPr>
            <a:spLocks noGrp="1"/>
          </p:cNvSpPr>
          <p:nvPr>
            <p:ph type="body" sz="quarter" idx="24" hasCustomPrompt="1"/>
          </p:nvPr>
        </p:nvSpPr>
        <p:spPr>
          <a:xfrm>
            <a:off x="8950081"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55" name="Text Placeholder 17">
            <a:extLst>
              <a:ext uri="{FF2B5EF4-FFF2-40B4-BE49-F238E27FC236}">
                <a16:creationId xmlns:a16="http://schemas.microsoft.com/office/drawing/2014/main" id="{61422E8A-F77E-C240-9E39-309A1A32479F}"/>
              </a:ext>
            </a:extLst>
          </p:cNvPr>
          <p:cNvSpPr>
            <a:spLocks noGrp="1"/>
          </p:cNvSpPr>
          <p:nvPr>
            <p:ph type="body" sz="quarter" idx="12" hasCustomPrompt="1"/>
          </p:nvPr>
        </p:nvSpPr>
        <p:spPr>
          <a:xfrm>
            <a:off x="8950448" y="4678467"/>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
        <p:nvSpPr>
          <p:cNvPr id="29" name="Oval 28">
            <a:extLst>
              <a:ext uri="{FF2B5EF4-FFF2-40B4-BE49-F238E27FC236}">
                <a16:creationId xmlns:a16="http://schemas.microsoft.com/office/drawing/2014/main" id="{F2015860-CEB7-AA40-B3A1-8B9FD7924EB7}"/>
              </a:ext>
              <a:ext uri="{C183D7F6-B498-43B3-948B-1728B52AA6E4}">
                <adec:decorative xmlns:adec="http://schemas.microsoft.com/office/drawing/2017/decorative" val="1"/>
              </a:ext>
            </a:extLst>
          </p:cNvPr>
          <p:cNvSpPr/>
          <p:nvPr userDrawn="1"/>
        </p:nvSpPr>
        <p:spPr>
          <a:xfrm>
            <a:off x="9061911"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C9A8AE9-880F-4F43-B4E1-603D48340094}"/>
              </a:ext>
              <a:ext uri="{C183D7F6-B498-43B3-948B-1728B52AA6E4}">
                <adec:decorative xmlns:adec="http://schemas.microsoft.com/office/drawing/2017/decorative" val="1"/>
              </a:ext>
            </a:extLst>
          </p:cNvPr>
          <p:cNvSpPr/>
          <p:nvPr userDrawn="1"/>
        </p:nvSpPr>
        <p:spPr>
          <a:xfrm>
            <a:off x="6296124"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9EFFD44-C78F-2846-BD50-C3469275ACB6}"/>
              </a:ext>
              <a:ext uri="{C183D7F6-B498-43B3-948B-1728B52AA6E4}">
                <adec:decorative xmlns:adec="http://schemas.microsoft.com/office/drawing/2017/decorative" val="1"/>
              </a:ext>
            </a:extLst>
          </p:cNvPr>
          <p:cNvSpPr/>
          <p:nvPr userDrawn="1"/>
        </p:nvSpPr>
        <p:spPr>
          <a:xfrm>
            <a:off x="3530336"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1EF66D-AF6D-7140-B628-2A03D47E7EA5}"/>
              </a:ext>
              <a:ext uri="{C183D7F6-B498-43B3-948B-1728B52AA6E4}">
                <adec:decorative xmlns:adec="http://schemas.microsoft.com/office/drawing/2017/decorative" val="1"/>
              </a:ext>
            </a:extLst>
          </p:cNvPr>
          <p:cNvSpPr/>
          <p:nvPr userDrawn="1"/>
        </p:nvSpPr>
        <p:spPr>
          <a:xfrm>
            <a:off x="764548"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666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Items Light">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C28BAE1-EA8D-5247-8AF2-0F974DBD2652}"/>
              </a:ext>
              <a:ext uri="{C183D7F6-B498-43B3-948B-1728B52AA6E4}">
                <adec:decorative xmlns:adec="http://schemas.microsoft.com/office/drawing/2017/decorative" val="1"/>
              </a:ext>
            </a:extLst>
          </p:cNvPr>
          <p:cNvSpPr/>
          <p:nvPr userDrawn="1"/>
        </p:nvSpPr>
        <p:spPr>
          <a:xfrm>
            <a:off x="0" y="0"/>
            <a:ext cx="1491916"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AC026C-5660-0A42-A58D-CEE86BD677DD}"/>
              </a:ext>
            </a:extLst>
          </p:cNvPr>
          <p:cNvSpPr>
            <a:spLocks noGrp="1"/>
          </p:cNvSpPr>
          <p:nvPr>
            <p:ph type="title"/>
          </p:nvPr>
        </p:nvSpPr>
        <p:spPr/>
        <p:txBody>
          <a:bodyPr/>
          <a:lstStyle>
            <a:lvl1pPr algn="ctr">
              <a:defRPr/>
            </a:lvl1pPr>
          </a:lstStyle>
          <a:p>
            <a:r>
              <a:rPr lang="en-US"/>
              <a:t>Click to edit Master title style</a:t>
            </a:r>
          </a:p>
        </p:txBody>
      </p:sp>
      <p:sp>
        <p:nvSpPr>
          <p:cNvPr id="20" name="Picture Placeholder 30">
            <a:extLst>
              <a:ext uri="{FF2B5EF4-FFF2-40B4-BE49-F238E27FC236}">
                <a16:creationId xmlns:a16="http://schemas.microsoft.com/office/drawing/2014/main" id="{5DEF9AA9-606F-1446-9607-4EC479C7F099}"/>
              </a:ext>
            </a:extLst>
          </p:cNvPr>
          <p:cNvSpPr>
            <a:spLocks noGrp="1" noChangeAspect="1"/>
          </p:cNvSpPr>
          <p:nvPr>
            <p:ph type="pic" sz="quarter" idx="18" hasCustomPrompt="1"/>
          </p:nvPr>
        </p:nvSpPr>
        <p:spPr>
          <a:xfrm>
            <a:off x="989850" y="1896125"/>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4" name="Text Placeholder 3">
            <a:extLst>
              <a:ext uri="{FF2B5EF4-FFF2-40B4-BE49-F238E27FC236}">
                <a16:creationId xmlns:a16="http://schemas.microsoft.com/office/drawing/2014/main" id="{39D889AF-0AC8-B149-98FD-D9D746E90CCE}"/>
              </a:ext>
            </a:extLst>
          </p:cNvPr>
          <p:cNvSpPr>
            <a:spLocks noGrp="1"/>
          </p:cNvSpPr>
          <p:nvPr>
            <p:ph type="body" sz="quarter" idx="27" hasCustomPrompt="1"/>
          </p:nvPr>
        </p:nvSpPr>
        <p:spPr>
          <a:xfrm>
            <a:off x="730774" y="4133076"/>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1</a:t>
            </a:r>
          </a:p>
        </p:txBody>
      </p:sp>
      <p:sp>
        <p:nvSpPr>
          <p:cNvPr id="21" name="Text Placeholder 17">
            <a:extLst>
              <a:ext uri="{FF2B5EF4-FFF2-40B4-BE49-F238E27FC236}">
                <a16:creationId xmlns:a16="http://schemas.microsoft.com/office/drawing/2014/main" id="{6D63EC2E-9D4F-B74A-9315-DD33352B56AF}"/>
              </a:ext>
            </a:extLst>
          </p:cNvPr>
          <p:cNvSpPr>
            <a:spLocks noGrp="1"/>
          </p:cNvSpPr>
          <p:nvPr>
            <p:ph type="body" sz="quarter" idx="26" hasCustomPrompt="1"/>
          </p:nvPr>
        </p:nvSpPr>
        <p:spPr>
          <a:xfrm>
            <a:off x="730958" y="4738424"/>
            <a:ext cx="2528521" cy="825500"/>
          </a:xfrm>
        </p:spPr>
        <p:txBody>
          <a:bodyPr>
            <a:noAutofit/>
          </a:bodyPr>
          <a:lstStyle>
            <a:lvl1pPr marL="0" indent="0" algn="ctr">
              <a:lnSpc>
                <a:spcPct val="100000"/>
              </a:lnSpc>
              <a:buNone/>
              <a:defRPr sz="16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4" name="Straight Connector 33">
            <a:extLst>
              <a:ext uri="{FF2B5EF4-FFF2-40B4-BE49-F238E27FC236}">
                <a16:creationId xmlns:a16="http://schemas.microsoft.com/office/drawing/2014/main" id="{A284E7BF-2BCD-A04E-98CA-B74958AAE003}"/>
              </a:ext>
              <a:ext uri="{C183D7F6-B498-43B3-948B-1728B52AA6E4}">
                <adec:decorative xmlns:adec="http://schemas.microsoft.com/office/drawing/2017/decorative" val="1"/>
              </a:ext>
            </a:extLst>
          </p:cNvPr>
          <p:cNvCxnSpPr/>
          <p:nvPr userDrawn="1"/>
        </p:nvCxnSpPr>
        <p:spPr>
          <a:xfrm>
            <a:off x="4079632" y="1782328"/>
            <a:ext cx="0" cy="3788229"/>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2" name="Picture Placeholder 30">
            <a:extLst>
              <a:ext uri="{FF2B5EF4-FFF2-40B4-BE49-F238E27FC236}">
                <a16:creationId xmlns:a16="http://schemas.microsoft.com/office/drawing/2014/main" id="{F257399C-B4EF-D349-A98B-B1FF6033DFDC}"/>
              </a:ext>
            </a:extLst>
          </p:cNvPr>
          <p:cNvSpPr>
            <a:spLocks noGrp="1" noChangeAspect="1"/>
          </p:cNvSpPr>
          <p:nvPr>
            <p:ph type="pic" sz="quarter" idx="19" hasCustomPrompt="1"/>
          </p:nvPr>
        </p:nvSpPr>
        <p:spPr>
          <a:xfrm>
            <a:off x="5090632" y="1896125"/>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7" name="Text Placeholder 3">
            <a:extLst>
              <a:ext uri="{FF2B5EF4-FFF2-40B4-BE49-F238E27FC236}">
                <a16:creationId xmlns:a16="http://schemas.microsoft.com/office/drawing/2014/main" id="{99B3C87A-21CF-BA4D-A01F-0F4BF2EBF085}"/>
              </a:ext>
            </a:extLst>
          </p:cNvPr>
          <p:cNvSpPr>
            <a:spLocks noGrp="1"/>
          </p:cNvSpPr>
          <p:nvPr>
            <p:ph type="body" sz="quarter" idx="30" hasCustomPrompt="1"/>
          </p:nvPr>
        </p:nvSpPr>
        <p:spPr>
          <a:xfrm>
            <a:off x="4831556" y="4133076"/>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2</a:t>
            </a:r>
          </a:p>
        </p:txBody>
      </p:sp>
      <p:sp>
        <p:nvSpPr>
          <p:cNvPr id="25" name="Text Placeholder 17">
            <a:extLst>
              <a:ext uri="{FF2B5EF4-FFF2-40B4-BE49-F238E27FC236}">
                <a16:creationId xmlns:a16="http://schemas.microsoft.com/office/drawing/2014/main" id="{A642EA8A-0CE8-254C-B4A5-754806CC211A}"/>
              </a:ext>
            </a:extLst>
          </p:cNvPr>
          <p:cNvSpPr>
            <a:spLocks noGrp="1"/>
          </p:cNvSpPr>
          <p:nvPr>
            <p:ph type="body" sz="quarter" idx="29" hasCustomPrompt="1"/>
          </p:nvPr>
        </p:nvSpPr>
        <p:spPr>
          <a:xfrm>
            <a:off x="4831740" y="4738424"/>
            <a:ext cx="2528521" cy="825500"/>
          </a:xfrm>
        </p:spPr>
        <p:txBody>
          <a:bodyPr>
            <a:noAutofit/>
          </a:bodyPr>
          <a:lstStyle>
            <a:lvl1pPr marL="0" indent="0" algn="ctr">
              <a:lnSpc>
                <a:spcPct val="100000"/>
              </a:lnSpc>
              <a:buNone/>
              <a:defRPr sz="16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5" name="Straight Connector 34">
            <a:extLst>
              <a:ext uri="{FF2B5EF4-FFF2-40B4-BE49-F238E27FC236}">
                <a16:creationId xmlns:a16="http://schemas.microsoft.com/office/drawing/2014/main" id="{6F0F12A3-35C4-C341-BFB3-30E7533EB982}"/>
              </a:ext>
              <a:ext uri="{C183D7F6-B498-43B3-948B-1728B52AA6E4}">
                <adec:decorative xmlns:adec="http://schemas.microsoft.com/office/drawing/2017/decorative" val="1"/>
              </a:ext>
            </a:extLst>
          </p:cNvPr>
          <p:cNvCxnSpPr/>
          <p:nvPr userDrawn="1"/>
        </p:nvCxnSpPr>
        <p:spPr>
          <a:xfrm>
            <a:off x="8119068" y="1782328"/>
            <a:ext cx="0" cy="3788229"/>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Picture Placeholder 30">
            <a:extLst>
              <a:ext uri="{FF2B5EF4-FFF2-40B4-BE49-F238E27FC236}">
                <a16:creationId xmlns:a16="http://schemas.microsoft.com/office/drawing/2014/main" id="{19BB4F26-E491-A54C-BCBB-1DA2FAAAD4E4}"/>
              </a:ext>
            </a:extLst>
          </p:cNvPr>
          <p:cNvSpPr>
            <a:spLocks noGrp="1" noChangeAspect="1"/>
          </p:cNvSpPr>
          <p:nvPr>
            <p:ph type="pic" sz="quarter" idx="20" hasCustomPrompt="1"/>
          </p:nvPr>
        </p:nvSpPr>
        <p:spPr>
          <a:xfrm>
            <a:off x="9191414" y="1896125"/>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19" name="Text Placeholder 3">
            <a:extLst>
              <a:ext uri="{FF2B5EF4-FFF2-40B4-BE49-F238E27FC236}">
                <a16:creationId xmlns:a16="http://schemas.microsoft.com/office/drawing/2014/main" id="{837CCA18-F157-234F-AFCC-7A64205FCAF3}"/>
              </a:ext>
            </a:extLst>
          </p:cNvPr>
          <p:cNvSpPr>
            <a:spLocks noGrp="1"/>
          </p:cNvSpPr>
          <p:nvPr>
            <p:ph type="body" sz="quarter" idx="22" hasCustomPrompt="1"/>
          </p:nvPr>
        </p:nvSpPr>
        <p:spPr>
          <a:xfrm>
            <a:off x="8932338" y="4133076"/>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3</a:t>
            </a:r>
          </a:p>
        </p:txBody>
      </p:sp>
      <p:sp>
        <p:nvSpPr>
          <p:cNvPr id="17" name="Text Placeholder 17">
            <a:extLst>
              <a:ext uri="{FF2B5EF4-FFF2-40B4-BE49-F238E27FC236}">
                <a16:creationId xmlns:a16="http://schemas.microsoft.com/office/drawing/2014/main" id="{392524F0-C14F-394D-B511-50F867FF29FC}"/>
              </a:ext>
            </a:extLst>
          </p:cNvPr>
          <p:cNvSpPr>
            <a:spLocks noGrp="1"/>
          </p:cNvSpPr>
          <p:nvPr>
            <p:ph type="body" sz="quarter" idx="12" hasCustomPrompt="1"/>
          </p:nvPr>
        </p:nvSpPr>
        <p:spPr>
          <a:xfrm>
            <a:off x="8932522" y="4738424"/>
            <a:ext cx="2528521" cy="825500"/>
          </a:xfrm>
        </p:spPr>
        <p:txBody>
          <a:bodyPr>
            <a:noAutofit/>
          </a:bodyPr>
          <a:lstStyle>
            <a:lvl1pPr marL="0" indent="0" algn="ctr">
              <a:lnSpc>
                <a:spcPct val="100000"/>
              </a:lnSpc>
              <a:buNone/>
              <a:defRPr sz="16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Tree>
    <p:extLst>
      <p:ext uri="{BB962C8B-B14F-4D97-AF65-F5344CB8AC3E}">
        <p14:creationId xmlns:p14="http://schemas.microsoft.com/office/powerpoint/2010/main" val="3888222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ior Slide 4 - Editabl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E114FD-1B73-A845-BF39-030F54D645E2}"/>
              </a:ext>
              <a:ext uri="{C183D7F6-B498-43B3-948B-1728B52AA6E4}">
                <adec:decorative xmlns:adec="http://schemas.microsoft.com/office/drawing/2017/decorative" val="1"/>
              </a:ext>
            </a:extLst>
          </p:cNvPr>
          <p:cNvSpPr/>
          <p:nvPr userDrawn="1"/>
        </p:nvSpPr>
        <p:spPr>
          <a:xfrm>
            <a:off x="0" y="1242298"/>
            <a:ext cx="1585913" cy="443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AC026C-5660-0A42-A58D-CEE86BD677DD}"/>
              </a:ext>
            </a:extLst>
          </p:cNvPr>
          <p:cNvSpPr>
            <a:spLocks noGrp="1"/>
          </p:cNvSpPr>
          <p:nvPr>
            <p:ph type="title"/>
          </p:nvPr>
        </p:nvSpPr>
        <p:spPr/>
        <p:txBody>
          <a:bodyPr anchor="ctr" anchorCtr="0"/>
          <a:lstStyle/>
          <a:p>
            <a:r>
              <a:rPr lang="en-US"/>
              <a:t>Click to edit Master title style</a:t>
            </a:r>
          </a:p>
        </p:txBody>
      </p:sp>
      <p:sp>
        <p:nvSpPr>
          <p:cNvPr id="28" name="Oval 27">
            <a:extLst>
              <a:ext uri="{FF2B5EF4-FFF2-40B4-BE49-F238E27FC236}">
                <a16:creationId xmlns:a16="http://schemas.microsoft.com/office/drawing/2014/main" id="{B348B4D7-1D9E-574E-8EC6-EE7E889400F6}"/>
              </a:ext>
              <a:ext uri="{C183D7F6-B498-43B3-948B-1728B52AA6E4}">
                <adec:decorative xmlns:adec="http://schemas.microsoft.com/office/drawing/2017/decorative" val="1"/>
              </a:ext>
            </a:extLst>
          </p:cNvPr>
          <p:cNvSpPr/>
          <p:nvPr userDrawn="1"/>
        </p:nvSpPr>
        <p:spPr>
          <a:xfrm>
            <a:off x="930799" y="1876937"/>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30">
            <a:extLst>
              <a:ext uri="{FF2B5EF4-FFF2-40B4-BE49-F238E27FC236}">
                <a16:creationId xmlns:a16="http://schemas.microsoft.com/office/drawing/2014/main" id="{5DEF9AA9-606F-1446-9607-4EC479C7F099}"/>
              </a:ext>
            </a:extLst>
          </p:cNvPr>
          <p:cNvSpPr>
            <a:spLocks noGrp="1" noChangeAspect="1"/>
          </p:cNvSpPr>
          <p:nvPr>
            <p:ph type="pic" sz="quarter" idx="18" hasCustomPrompt="1"/>
          </p:nvPr>
        </p:nvSpPr>
        <p:spPr>
          <a:xfrm>
            <a:off x="1114924" y="2074110"/>
            <a:ext cx="1737360" cy="1738176"/>
          </a:xfrm>
          <a:prstGeom prst="ellipse">
            <a:avLst/>
          </a:prstGeom>
          <a:noFill/>
        </p:spPr>
        <p:txBody>
          <a:bodyPr anchor="ctr">
            <a:normAutofit/>
          </a:bodyPr>
          <a:lstStyle>
            <a:lvl1pPr marL="0" indent="0" algn="ctr">
              <a:buNone/>
              <a:defRPr sz="2000"/>
            </a:lvl1pPr>
          </a:lstStyle>
          <a:p>
            <a:r>
              <a:rPr lang="en-US"/>
              <a:t>Icon</a:t>
            </a:r>
          </a:p>
        </p:txBody>
      </p:sp>
      <p:sp>
        <p:nvSpPr>
          <p:cNvPr id="24" name="Text Placeholder 3">
            <a:extLst>
              <a:ext uri="{FF2B5EF4-FFF2-40B4-BE49-F238E27FC236}">
                <a16:creationId xmlns:a16="http://schemas.microsoft.com/office/drawing/2014/main" id="{39D889AF-0AC8-B149-98FD-D9D746E90CCE}"/>
              </a:ext>
            </a:extLst>
          </p:cNvPr>
          <p:cNvSpPr>
            <a:spLocks noGrp="1"/>
          </p:cNvSpPr>
          <p:nvPr>
            <p:ph type="body" sz="quarter" idx="27" hasCustomPrompt="1"/>
          </p:nvPr>
        </p:nvSpPr>
        <p:spPr>
          <a:xfrm>
            <a:off x="730774" y="417594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1</a:t>
            </a:r>
          </a:p>
        </p:txBody>
      </p:sp>
      <p:sp>
        <p:nvSpPr>
          <p:cNvPr id="21" name="Text Placeholder 17">
            <a:extLst>
              <a:ext uri="{FF2B5EF4-FFF2-40B4-BE49-F238E27FC236}">
                <a16:creationId xmlns:a16="http://schemas.microsoft.com/office/drawing/2014/main" id="{6D63EC2E-9D4F-B74A-9315-DD33352B56AF}"/>
              </a:ext>
            </a:extLst>
          </p:cNvPr>
          <p:cNvSpPr>
            <a:spLocks noGrp="1"/>
          </p:cNvSpPr>
          <p:nvPr>
            <p:ph type="body" sz="quarter" idx="26" hasCustomPrompt="1"/>
          </p:nvPr>
        </p:nvSpPr>
        <p:spPr>
          <a:xfrm>
            <a:off x="730958" y="4781288"/>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4" name="Straight Connector 33">
            <a:extLst>
              <a:ext uri="{FF2B5EF4-FFF2-40B4-BE49-F238E27FC236}">
                <a16:creationId xmlns:a16="http://schemas.microsoft.com/office/drawing/2014/main" id="{A284E7BF-2BCD-A04E-98CA-B74958AAE003}"/>
              </a:ext>
              <a:ext uri="{C183D7F6-B498-43B3-948B-1728B52AA6E4}">
                <adec:decorative xmlns:adec="http://schemas.microsoft.com/office/drawing/2017/decorative" val="1"/>
              </a:ext>
            </a:extLst>
          </p:cNvPr>
          <p:cNvCxnSpPr>
            <a:cxnSpLocks/>
          </p:cNvCxnSpPr>
          <p:nvPr userDrawn="1"/>
        </p:nvCxnSpPr>
        <p:spPr>
          <a:xfrm>
            <a:off x="4079632" y="1938989"/>
            <a:ext cx="0" cy="3788229"/>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3028853-2D36-FD40-A3AA-E0E54DCD34BD}"/>
              </a:ext>
              <a:ext uri="{C183D7F6-B498-43B3-948B-1728B52AA6E4}">
                <adec:decorative xmlns:adec="http://schemas.microsoft.com/office/drawing/2017/decorative" val="1"/>
              </a:ext>
            </a:extLst>
          </p:cNvPr>
          <p:cNvSpPr/>
          <p:nvPr userDrawn="1"/>
        </p:nvSpPr>
        <p:spPr>
          <a:xfrm>
            <a:off x="5031581" y="1876937"/>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0">
            <a:extLst>
              <a:ext uri="{FF2B5EF4-FFF2-40B4-BE49-F238E27FC236}">
                <a16:creationId xmlns:a16="http://schemas.microsoft.com/office/drawing/2014/main" id="{F257399C-B4EF-D349-A98B-B1FF6033DFDC}"/>
              </a:ext>
            </a:extLst>
          </p:cNvPr>
          <p:cNvSpPr>
            <a:spLocks noGrp="1" noChangeAspect="1"/>
          </p:cNvSpPr>
          <p:nvPr>
            <p:ph type="pic" sz="quarter" idx="19" hasCustomPrompt="1"/>
          </p:nvPr>
        </p:nvSpPr>
        <p:spPr>
          <a:xfrm>
            <a:off x="5215705" y="2074110"/>
            <a:ext cx="1737360" cy="1738176"/>
          </a:xfrm>
          <a:prstGeom prst="ellipse">
            <a:avLst/>
          </a:prstGeom>
          <a:noFill/>
        </p:spPr>
        <p:txBody>
          <a:bodyPr anchor="ctr">
            <a:normAutofit/>
          </a:bodyPr>
          <a:lstStyle>
            <a:lvl1pPr marL="0" indent="0" algn="ctr">
              <a:buNone/>
              <a:defRPr sz="2000"/>
            </a:lvl1pPr>
          </a:lstStyle>
          <a:p>
            <a:r>
              <a:rPr lang="en-US"/>
              <a:t>Icon</a:t>
            </a:r>
          </a:p>
        </p:txBody>
      </p:sp>
      <p:sp>
        <p:nvSpPr>
          <p:cNvPr id="27" name="Text Placeholder 3">
            <a:extLst>
              <a:ext uri="{FF2B5EF4-FFF2-40B4-BE49-F238E27FC236}">
                <a16:creationId xmlns:a16="http://schemas.microsoft.com/office/drawing/2014/main" id="{99B3C87A-21CF-BA4D-A01F-0F4BF2EBF085}"/>
              </a:ext>
            </a:extLst>
          </p:cNvPr>
          <p:cNvSpPr>
            <a:spLocks noGrp="1"/>
          </p:cNvSpPr>
          <p:nvPr>
            <p:ph type="body" sz="quarter" idx="30" hasCustomPrompt="1"/>
          </p:nvPr>
        </p:nvSpPr>
        <p:spPr>
          <a:xfrm>
            <a:off x="4831556" y="417594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2</a:t>
            </a:r>
          </a:p>
        </p:txBody>
      </p:sp>
      <p:sp>
        <p:nvSpPr>
          <p:cNvPr id="25" name="Text Placeholder 17">
            <a:extLst>
              <a:ext uri="{FF2B5EF4-FFF2-40B4-BE49-F238E27FC236}">
                <a16:creationId xmlns:a16="http://schemas.microsoft.com/office/drawing/2014/main" id="{A642EA8A-0CE8-254C-B4A5-754806CC211A}"/>
              </a:ext>
            </a:extLst>
          </p:cNvPr>
          <p:cNvSpPr>
            <a:spLocks noGrp="1"/>
          </p:cNvSpPr>
          <p:nvPr>
            <p:ph type="body" sz="quarter" idx="29" hasCustomPrompt="1"/>
          </p:nvPr>
        </p:nvSpPr>
        <p:spPr>
          <a:xfrm>
            <a:off x="4831740" y="4781288"/>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5" name="Straight Connector 34">
            <a:extLst>
              <a:ext uri="{FF2B5EF4-FFF2-40B4-BE49-F238E27FC236}">
                <a16:creationId xmlns:a16="http://schemas.microsoft.com/office/drawing/2014/main" id="{6F0F12A3-35C4-C341-BFB3-30E7533EB982}"/>
              </a:ext>
              <a:ext uri="{C183D7F6-B498-43B3-948B-1728B52AA6E4}">
                <adec:decorative xmlns:adec="http://schemas.microsoft.com/office/drawing/2017/decorative" val="1"/>
              </a:ext>
            </a:extLst>
          </p:cNvPr>
          <p:cNvCxnSpPr>
            <a:cxnSpLocks/>
          </p:cNvCxnSpPr>
          <p:nvPr userDrawn="1"/>
        </p:nvCxnSpPr>
        <p:spPr>
          <a:xfrm>
            <a:off x="8119068" y="1938989"/>
            <a:ext cx="0" cy="3788229"/>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D941ECA-2DC7-E54B-A32C-F1AC3154AB82}"/>
              </a:ext>
              <a:ext uri="{C183D7F6-B498-43B3-948B-1728B52AA6E4}">
                <adec:decorative xmlns:adec="http://schemas.microsoft.com/office/drawing/2017/decorative" val="1"/>
              </a:ext>
            </a:extLst>
          </p:cNvPr>
          <p:cNvSpPr/>
          <p:nvPr userDrawn="1"/>
        </p:nvSpPr>
        <p:spPr>
          <a:xfrm>
            <a:off x="9132363" y="1876937"/>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30">
            <a:extLst>
              <a:ext uri="{FF2B5EF4-FFF2-40B4-BE49-F238E27FC236}">
                <a16:creationId xmlns:a16="http://schemas.microsoft.com/office/drawing/2014/main" id="{19BB4F26-E491-A54C-BCBB-1DA2FAAAD4E4}"/>
              </a:ext>
            </a:extLst>
          </p:cNvPr>
          <p:cNvSpPr>
            <a:spLocks noGrp="1" noChangeAspect="1"/>
          </p:cNvSpPr>
          <p:nvPr>
            <p:ph type="pic" sz="quarter" idx="20" hasCustomPrompt="1"/>
          </p:nvPr>
        </p:nvSpPr>
        <p:spPr>
          <a:xfrm>
            <a:off x="9328102" y="2074110"/>
            <a:ext cx="1737360" cy="1738176"/>
          </a:xfrm>
          <a:prstGeom prst="ellipse">
            <a:avLst/>
          </a:prstGeom>
          <a:noFill/>
        </p:spPr>
        <p:txBody>
          <a:bodyPr anchor="ctr">
            <a:normAutofit/>
          </a:bodyPr>
          <a:lstStyle>
            <a:lvl1pPr marL="0" indent="0" algn="ctr">
              <a:buNone/>
              <a:defRPr sz="2000"/>
            </a:lvl1pPr>
          </a:lstStyle>
          <a:p>
            <a:r>
              <a:rPr lang="en-US"/>
              <a:t>Icon</a:t>
            </a:r>
          </a:p>
        </p:txBody>
      </p:sp>
      <p:sp>
        <p:nvSpPr>
          <p:cNvPr id="19" name="Text Placeholder 3">
            <a:extLst>
              <a:ext uri="{FF2B5EF4-FFF2-40B4-BE49-F238E27FC236}">
                <a16:creationId xmlns:a16="http://schemas.microsoft.com/office/drawing/2014/main" id="{837CCA18-F157-234F-AFCC-7A64205FCAF3}"/>
              </a:ext>
            </a:extLst>
          </p:cNvPr>
          <p:cNvSpPr>
            <a:spLocks noGrp="1"/>
          </p:cNvSpPr>
          <p:nvPr>
            <p:ph type="body" sz="quarter" idx="22" hasCustomPrompt="1"/>
          </p:nvPr>
        </p:nvSpPr>
        <p:spPr>
          <a:xfrm>
            <a:off x="8932338" y="417594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3</a:t>
            </a:r>
          </a:p>
        </p:txBody>
      </p:sp>
      <p:sp>
        <p:nvSpPr>
          <p:cNvPr id="17" name="Text Placeholder 17">
            <a:extLst>
              <a:ext uri="{FF2B5EF4-FFF2-40B4-BE49-F238E27FC236}">
                <a16:creationId xmlns:a16="http://schemas.microsoft.com/office/drawing/2014/main" id="{392524F0-C14F-394D-B511-50F867FF29FC}"/>
              </a:ext>
            </a:extLst>
          </p:cNvPr>
          <p:cNvSpPr>
            <a:spLocks noGrp="1"/>
          </p:cNvSpPr>
          <p:nvPr>
            <p:ph type="body" sz="quarter" idx="12" hasCustomPrompt="1"/>
          </p:nvPr>
        </p:nvSpPr>
        <p:spPr>
          <a:xfrm>
            <a:off x="8932522" y="4781288"/>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Tree>
    <p:extLst>
      <p:ext uri="{BB962C8B-B14F-4D97-AF65-F5344CB8AC3E}">
        <p14:creationId xmlns:p14="http://schemas.microsoft.com/office/powerpoint/2010/main" val="3108284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People Light">
    <p:bg>
      <p:bgPr>
        <a:solidFill>
          <a:schemeClr val="tx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616ACAA-C03B-6849-BF17-F9DE74764759}"/>
              </a:ext>
              <a:ext uri="{C183D7F6-B498-43B3-948B-1728B52AA6E4}">
                <adec:decorative xmlns:adec="http://schemas.microsoft.com/office/drawing/2017/decorative" val="1"/>
              </a:ext>
            </a:extLst>
          </p:cNvPr>
          <p:cNvSpPr/>
          <p:nvPr userDrawn="1"/>
        </p:nvSpPr>
        <p:spPr>
          <a:xfrm>
            <a:off x="0" y="365125"/>
            <a:ext cx="1491916" cy="13076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AC026C-5660-0A42-A58D-CEE86BD677DD}"/>
              </a:ext>
            </a:extLst>
          </p:cNvPr>
          <p:cNvSpPr>
            <a:spLocks noGrp="1"/>
          </p:cNvSpPr>
          <p:nvPr>
            <p:ph type="title"/>
          </p:nvPr>
        </p:nvSpPr>
        <p:spPr/>
        <p:txBody>
          <a:bodyPr/>
          <a:lstStyle>
            <a:lvl1pPr algn="ctr">
              <a:defRPr/>
            </a:lvl1pPr>
          </a:lstStyle>
          <a:p>
            <a:r>
              <a:rPr lang="en-US"/>
              <a:t>Click to edit Master title style</a:t>
            </a:r>
          </a:p>
        </p:txBody>
      </p:sp>
      <p:sp>
        <p:nvSpPr>
          <p:cNvPr id="4" name="Picture Placeholder 3">
            <a:extLst>
              <a:ext uri="{FF2B5EF4-FFF2-40B4-BE49-F238E27FC236}">
                <a16:creationId xmlns:a16="http://schemas.microsoft.com/office/drawing/2014/main" id="{992B9833-4FE7-FE42-99DF-4624BEDB8E44}"/>
              </a:ext>
            </a:extLst>
          </p:cNvPr>
          <p:cNvSpPr>
            <a:spLocks noGrp="1"/>
          </p:cNvSpPr>
          <p:nvPr>
            <p:ph type="pic" sz="quarter" idx="31"/>
          </p:nvPr>
        </p:nvSpPr>
        <p:spPr>
          <a:xfrm>
            <a:off x="990600" y="1898028"/>
            <a:ext cx="2009775" cy="2009775"/>
          </a:xfrm>
        </p:spPr>
        <p:txBody>
          <a:bodyPr/>
          <a:lstStyle/>
          <a:p>
            <a:endParaRPr lang="en-US"/>
          </a:p>
        </p:txBody>
      </p:sp>
      <p:sp>
        <p:nvSpPr>
          <p:cNvPr id="24" name="Text Placeholder 3">
            <a:extLst>
              <a:ext uri="{FF2B5EF4-FFF2-40B4-BE49-F238E27FC236}">
                <a16:creationId xmlns:a16="http://schemas.microsoft.com/office/drawing/2014/main" id="{39D889AF-0AC8-B149-98FD-D9D746E90CCE}"/>
              </a:ext>
            </a:extLst>
          </p:cNvPr>
          <p:cNvSpPr>
            <a:spLocks noGrp="1"/>
          </p:cNvSpPr>
          <p:nvPr>
            <p:ph type="body" sz="quarter" idx="27" hasCustomPrompt="1"/>
          </p:nvPr>
        </p:nvSpPr>
        <p:spPr>
          <a:xfrm>
            <a:off x="730774" y="4133076"/>
            <a:ext cx="2528888" cy="458016"/>
          </a:xfrm>
        </p:spPr>
        <p:txBody>
          <a:bodyPr anchor="t" anchorCtr="0">
            <a:noAutofit/>
          </a:bodyPr>
          <a:lstStyle>
            <a:lvl1pPr marL="0" indent="0" algn="ctr">
              <a:buNone/>
              <a:defRPr sz="2000" b="1">
                <a:solidFill>
                  <a:schemeClr val="bg1"/>
                </a:solidFill>
              </a:defRPr>
            </a:lvl1pPr>
          </a:lstStyle>
          <a:p>
            <a:pPr lvl="0"/>
            <a:r>
              <a:rPr lang="en-US"/>
              <a:t>Name</a:t>
            </a:r>
          </a:p>
        </p:txBody>
      </p:sp>
      <p:sp>
        <p:nvSpPr>
          <p:cNvPr id="21" name="Text Placeholder 17">
            <a:extLst>
              <a:ext uri="{FF2B5EF4-FFF2-40B4-BE49-F238E27FC236}">
                <a16:creationId xmlns:a16="http://schemas.microsoft.com/office/drawing/2014/main" id="{6D63EC2E-9D4F-B74A-9315-DD33352B56AF}"/>
              </a:ext>
            </a:extLst>
          </p:cNvPr>
          <p:cNvSpPr>
            <a:spLocks noGrp="1"/>
          </p:cNvSpPr>
          <p:nvPr>
            <p:ph type="body" sz="quarter" idx="26" hasCustomPrompt="1"/>
          </p:nvPr>
        </p:nvSpPr>
        <p:spPr>
          <a:xfrm>
            <a:off x="730958"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a:t>
            </a:r>
          </a:p>
        </p:txBody>
      </p:sp>
      <p:sp>
        <p:nvSpPr>
          <p:cNvPr id="16" name="Picture Placeholder 3">
            <a:extLst>
              <a:ext uri="{FF2B5EF4-FFF2-40B4-BE49-F238E27FC236}">
                <a16:creationId xmlns:a16="http://schemas.microsoft.com/office/drawing/2014/main" id="{3537EAFB-508A-5346-9E53-8C01851CBE04}"/>
              </a:ext>
            </a:extLst>
          </p:cNvPr>
          <p:cNvSpPr>
            <a:spLocks noGrp="1"/>
          </p:cNvSpPr>
          <p:nvPr>
            <p:ph type="pic" sz="quarter" idx="32"/>
          </p:nvPr>
        </p:nvSpPr>
        <p:spPr>
          <a:xfrm>
            <a:off x="5081093" y="1898028"/>
            <a:ext cx="2009775" cy="2009775"/>
          </a:xfrm>
        </p:spPr>
        <p:txBody>
          <a:bodyPr/>
          <a:lstStyle/>
          <a:p>
            <a:endParaRPr lang="en-US"/>
          </a:p>
        </p:txBody>
      </p:sp>
      <p:sp>
        <p:nvSpPr>
          <p:cNvPr id="27" name="Text Placeholder 3">
            <a:extLst>
              <a:ext uri="{FF2B5EF4-FFF2-40B4-BE49-F238E27FC236}">
                <a16:creationId xmlns:a16="http://schemas.microsoft.com/office/drawing/2014/main" id="{99B3C87A-21CF-BA4D-A01F-0F4BF2EBF085}"/>
              </a:ext>
            </a:extLst>
          </p:cNvPr>
          <p:cNvSpPr>
            <a:spLocks noGrp="1"/>
          </p:cNvSpPr>
          <p:nvPr>
            <p:ph type="body" sz="quarter" idx="30" hasCustomPrompt="1"/>
          </p:nvPr>
        </p:nvSpPr>
        <p:spPr>
          <a:xfrm>
            <a:off x="4831556" y="4133076"/>
            <a:ext cx="2528888" cy="458016"/>
          </a:xfrm>
        </p:spPr>
        <p:txBody>
          <a:bodyPr anchor="t" anchorCtr="0">
            <a:noAutofit/>
          </a:bodyPr>
          <a:lstStyle>
            <a:lvl1pPr marL="0" indent="0" algn="ctr">
              <a:buNone/>
              <a:defRPr sz="2000" b="1">
                <a:solidFill>
                  <a:schemeClr val="bg1"/>
                </a:solidFill>
              </a:defRPr>
            </a:lvl1pPr>
          </a:lstStyle>
          <a:p>
            <a:pPr lvl="0"/>
            <a:r>
              <a:rPr lang="en-US"/>
              <a:t>Name</a:t>
            </a:r>
          </a:p>
        </p:txBody>
      </p:sp>
      <p:sp>
        <p:nvSpPr>
          <p:cNvPr id="25" name="Text Placeholder 17">
            <a:extLst>
              <a:ext uri="{FF2B5EF4-FFF2-40B4-BE49-F238E27FC236}">
                <a16:creationId xmlns:a16="http://schemas.microsoft.com/office/drawing/2014/main" id="{A642EA8A-0CE8-254C-B4A5-754806CC211A}"/>
              </a:ext>
            </a:extLst>
          </p:cNvPr>
          <p:cNvSpPr>
            <a:spLocks noGrp="1"/>
          </p:cNvSpPr>
          <p:nvPr>
            <p:ph type="body" sz="quarter" idx="29" hasCustomPrompt="1"/>
          </p:nvPr>
        </p:nvSpPr>
        <p:spPr>
          <a:xfrm>
            <a:off x="4831740"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
        <p:nvSpPr>
          <p:cNvPr id="18" name="Picture Placeholder 3">
            <a:extLst>
              <a:ext uri="{FF2B5EF4-FFF2-40B4-BE49-F238E27FC236}">
                <a16:creationId xmlns:a16="http://schemas.microsoft.com/office/drawing/2014/main" id="{ADCA4DF1-F1D3-1D4F-B351-F2697718F7D9}"/>
              </a:ext>
            </a:extLst>
          </p:cNvPr>
          <p:cNvSpPr>
            <a:spLocks noGrp="1"/>
          </p:cNvSpPr>
          <p:nvPr>
            <p:ph type="pic" sz="quarter" idx="33"/>
          </p:nvPr>
        </p:nvSpPr>
        <p:spPr>
          <a:xfrm>
            <a:off x="9274767" y="1898028"/>
            <a:ext cx="2009775" cy="2009775"/>
          </a:xfrm>
        </p:spPr>
        <p:txBody>
          <a:bodyPr/>
          <a:lstStyle/>
          <a:p>
            <a:endParaRPr lang="en-US"/>
          </a:p>
        </p:txBody>
      </p:sp>
      <p:sp>
        <p:nvSpPr>
          <p:cNvPr id="19" name="Text Placeholder 3">
            <a:extLst>
              <a:ext uri="{FF2B5EF4-FFF2-40B4-BE49-F238E27FC236}">
                <a16:creationId xmlns:a16="http://schemas.microsoft.com/office/drawing/2014/main" id="{837CCA18-F157-234F-AFCC-7A64205FCAF3}"/>
              </a:ext>
            </a:extLst>
          </p:cNvPr>
          <p:cNvSpPr>
            <a:spLocks noGrp="1"/>
          </p:cNvSpPr>
          <p:nvPr>
            <p:ph type="body" sz="quarter" idx="22" hasCustomPrompt="1"/>
          </p:nvPr>
        </p:nvSpPr>
        <p:spPr>
          <a:xfrm>
            <a:off x="8932338" y="4133076"/>
            <a:ext cx="2528888" cy="458016"/>
          </a:xfrm>
        </p:spPr>
        <p:txBody>
          <a:bodyPr anchor="t" anchorCtr="0">
            <a:noAutofit/>
          </a:bodyPr>
          <a:lstStyle>
            <a:lvl1pPr marL="0" indent="0" algn="ctr">
              <a:buNone/>
              <a:defRPr sz="2000" b="1">
                <a:solidFill>
                  <a:schemeClr val="bg1"/>
                </a:solidFill>
              </a:defRPr>
            </a:lvl1pPr>
          </a:lstStyle>
          <a:p>
            <a:pPr lvl="0"/>
            <a:r>
              <a:rPr lang="en-US"/>
              <a:t>Name</a:t>
            </a:r>
          </a:p>
        </p:txBody>
      </p:sp>
      <p:sp>
        <p:nvSpPr>
          <p:cNvPr id="17" name="Text Placeholder 17">
            <a:extLst>
              <a:ext uri="{FF2B5EF4-FFF2-40B4-BE49-F238E27FC236}">
                <a16:creationId xmlns:a16="http://schemas.microsoft.com/office/drawing/2014/main" id="{392524F0-C14F-394D-B511-50F867FF29FC}"/>
              </a:ext>
            </a:extLst>
          </p:cNvPr>
          <p:cNvSpPr>
            <a:spLocks noGrp="1"/>
          </p:cNvSpPr>
          <p:nvPr>
            <p:ph type="body" sz="quarter" idx="12" hasCustomPrompt="1"/>
          </p:nvPr>
        </p:nvSpPr>
        <p:spPr>
          <a:xfrm>
            <a:off x="8932522"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Tree>
    <p:extLst>
      <p:ext uri="{BB962C8B-B14F-4D97-AF65-F5344CB8AC3E}">
        <p14:creationId xmlns:p14="http://schemas.microsoft.com/office/powerpoint/2010/main" val="1103605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D5EA-7088-BC4E-9C57-F4403FF93E6A}"/>
              </a:ext>
            </a:extLst>
          </p:cNvPr>
          <p:cNvSpPr>
            <a:spLocks noGrp="1"/>
          </p:cNvSpPr>
          <p:nvPr>
            <p:ph type="title"/>
          </p:nvPr>
        </p:nvSpPr>
        <p:spPr/>
        <p:txBody>
          <a:bodyPr/>
          <a:lstStyle/>
          <a:p>
            <a:r>
              <a:rPr lang="en-US"/>
              <a:t>Click to edit Master title style</a:t>
            </a:r>
          </a:p>
        </p:txBody>
      </p:sp>
      <p:sp>
        <p:nvSpPr>
          <p:cNvPr id="6" name="Oval 5">
            <a:extLst>
              <a:ext uri="{FF2B5EF4-FFF2-40B4-BE49-F238E27FC236}">
                <a16:creationId xmlns:a16="http://schemas.microsoft.com/office/drawing/2014/main" id="{68DF5203-1BDE-0147-9A8A-9A6E1040A31C}"/>
              </a:ext>
              <a:ext uri="{C183D7F6-B498-43B3-948B-1728B52AA6E4}">
                <adec:decorative xmlns:adec="http://schemas.microsoft.com/office/drawing/2017/decorative" val="1"/>
              </a:ext>
            </a:extLst>
          </p:cNvPr>
          <p:cNvSpPr/>
          <p:nvPr userDrawn="1"/>
        </p:nvSpPr>
        <p:spPr>
          <a:xfrm>
            <a:off x="930799" y="1991241"/>
            <a:ext cx="3841226" cy="3841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30">
            <a:extLst>
              <a:ext uri="{FF2B5EF4-FFF2-40B4-BE49-F238E27FC236}">
                <a16:creationId xmlns:a16="http://schemas.microsoft.com/office/drawing/2014/main" id="{71F8D26A-498A-0845-AF56-B3B979BF26A0}"/>
              </a:ext>
            </a:extLst>
          </p:cNvPr>
          <p:cNvSpPr>
            <a:spLocks noGrp="1" noChangeAspect="1"/>
          </p:cNvSpPr>
          <p:nvPr>
            <p:ph type="pic" sz="quarter" idx="18" hasCustomPrompt="1"/>
          </p:nvPr>
        </p:nvSpPr>
        <p:spPr>
          <a:xfrm>
            <a:off x="1283986" y="2343692"/>
            <a:ext cx="3134852" cy="3136324"/>
          </a:xfrm>
          <a:prstGeom prst="ellipse">
            <a:avLst/>
          </a:prstGeom>
          <a:noFill/>
        </p:spPr>
        <p:txBody>
          <a:bodyPr anchor="ctr">
            <a:normAutofit/>
          </a:bodyPr>
          <a:lstStyle>
            <a:lvl1pPr marL="0" indent="0" algn="ctr">
              <a:buNone/>
              <a:defRPr sz="2000"/>
            </a:lvl1pPr>
          </a:lstStyle>
          <a:p>
            <a:r>
              <a:rPr lang="en-US"/>
              <a:t>Photo Icon</a:t>
            </a:r>
          </a:p>
        </p:txBody>
      </p:sp>
      <p:sp>
        <p:nvSpPr>
          <p:cNvPr id="9" name="Text Placeholder 3">
            <a:extLst>
              <a:ext uri="{FF2B5EF4-FFF2-40B4-BE49-F238E27FC236}">
                <a16:creationId xmlns:a16="http://schemas.microsoft.com/office/drawing/2014/main" id="{85F3A92A-8886-1E44-92B2-9DD6FA184AF6}"/>
              </a:ext>
            </a:extLst>
          </p:cNvPr>
          <p:cNvSpPr>
            <a:spLocks noGrp="1"/>
          </p:cNvSpPr>
          <p:nvPr>
            <p:ph type="body" sz="quarter" idx="27" hasCustomPrompt="1"/>
          </p:nvPr>
        </p:nvSpPr>
        <p:spPr>
          <a:xfrm>
            <a:off x="5228336" y="2547169"/>
            <a:ext cx="6125464" cy="881836"/>
          </a:xfrm>
        </p:spPr>
        <p:txBody>
          <a:bodyPr anchor="b" anchorCtr="0">
            <a:noAutofit/>
          </a:bodyPr>
          <a:lstStyle>
            <a:lvl1pPr marL="0" indent="0" algn="l">
              <a:buNone/>
              <a:defRPr sz="3200" b="1">
                <a:solidFill>
                  <a:schemeClr val="accent6">
                    <a:lumMod val="50000"/>
                  </a:schemeClr>
                </a:solidFill>
              </a:defRPr>
            </a:lvl1pPr>
          </a:lstStyle>
          <a:p>
            <a:pPr lvl="0"/>
            <a:r>
              <a:rPr lang="en-US"/>
              <a:t>Item 1</a:t>
            </a:r>
          </a:p>
        </p:txBody>
      </p:sp>
      <p:sp>
        <p:nvSpPr>
          <p:cNvPr id="8" name="Text Placeholder 17">
            <a:extLst>
              <a:ext uri="{FF2B5EF4-FFF2-40B4-BE49-F238E27FC236}">
                <a16:creationId xmlns:a16="http://schemas.microsoft.com/office/drawing/2014/main" id="{D74FFBF1-5695-934F-8E97-173B84D56D4A}"/>
              </a:ext>
            </a:extLst>
          </p:cNvPr>
          <p:cNvSpPr>
            <a:spLocks noGrp="1"/>
          </p:cNvSpPr>
          <p:nvPr>
            <p:ph type="body" sz="quarter" idx="26" hasCustomPrompt="1"/>
          </p:nvPr>
        </p:nvSpPr>
        <p:spPr>
          <a:xfrm>
            <a:off x="5228248" y="3657603"/>
            <a:ext cx="6124575" cy="1822413"/>
          </a:xfrm>
        </p:spPr>
        <p:txBody>
          <a:bodyPr>
            <a:noAutofit/>
          </a:bodyPr>
          <a:lstStyle>
            <a:lvl1pPr marL="0" indent="0" algn="l">
              <a:lnSpc>
                <a:spcPct val="100000"/>
              </a:lnSpc>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3" name="Slide Number Placeholder 2">
            <a:extLst>
              <a:ext uri="{FF2B5EF4-FFF2-40B4-BE49-F238E27FC236}">
                <a16:creationId xmlns:a16="http://schemas.microsoft.com/office/drawing/2014/main" id="{5DBF0624-7CF3-8B41-8713-F5AABF4B2293}"/>
              </a:ext>
            </a:extLst>
          </p:cNvPr>
          <p:cNvSpPr>
            <a:spLocks noGrp="1"/>
          </p:cNvSpPr>
          <p:nvPr>
            <p:ph type="sldNum" sz="quarter" idx="10"/>
          </p:nvPr>
        </p:nvSpPr>
        <p:spPr/>
        <p:txBody>
          <a:bodyPr/>
          <a:lstStyle/>
          <a:p>
            <a:fld id="{12151A42-07BF-F340-84C5-4B59C741AF45}" type="slidenum">
              <a:rPr lang="en-US" smtClean="0"/>
              <a:pPr/>
              <a:t>‹#›</a:t>
            </a:fld>
            <a:endParaRPr lang="en-US"/>
          </a:p>
        </p:txBody>
      </p:sp>
    </p:spTree>
    <p:extLst>
      <p:ext uri="{BB962C8B-B14F-4D97-AF65-F5344CB8AC3E}">
        <p14:creationId xmlns:p14="http://schemas.microsoft.com/office/powerpoint/2010/main" val="4009000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D9A7F5-3AD3-5346-84D2-BFAC3220414F}"/>
              </a:ext>
              <a:ext uri="{C183D7F6-B498-43B3-948B-1728B52AA6E4}">
                <adec:decorative xmlns:adec="http://schemas.microsoft.com/office/drawing/2017/decorative" val="1"/>
              </a:ext>
            </a:extLst>
          </p:cNvPr>
          <p:cNvSpPr/>
          <p:nvPr userDrawn="1"/>
        </p:nvSpPr>
        <p:spPr>
          <a:xfrm>
            <a:off x="0" y="365126"/>
            <a:ext cx="1491916" cy="1448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89E0C-F4AB-5544-AB57-486179A42999}"/>
              </a:ext>
            </a:extLst>
          </p:cNvPr>
          <p:cNvSpPr>
            <a:spLocks noGrp="1"/>
          </p:cNvSpPr>
          <p:nvPr>
            <p:ph type="title"/>
          </p:nvPr>
        </p:nvSpPr>
        <p:spPr>
          <a:xfrm>
            <a:off x="839788" y="457200"/>
            <a:ext cx="3932237" cy="1600200"/>
          </a:xfrm>
          <a:prstGeom prst="rect">
            <a:avLst/>
          </a:prstGeo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3E0A5947-7373-7641-8267-0BD9C6DE3FCB}"/>
              </a:ext>
            </a:extLst>
          </p:cNvPr>
          <p:cNvSpPr>
            <a:spLocks noGrp="1"/>
          </p:cNvSpPr>
          <p:nvPr>
            <p:ph type="body" sz="half" idx="2"/>
          </p:nvPr>
        </p:nvSpPr>
        <p:spPr>
          <a:xfrm>
            <a:off x="839788" y="2250630"/>
            <a:ext cx="3932237" cy="3618358"/>
          </a:xfrm>
        </p:spPr>
        <p:txBody>
          <a:bodyPr>
            <a:normAutofit/>
          </a:bodyPr>
          <a:lstStyle>
            <a:lvl1pPr marL="0" indent="0" algn="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B9A34422-3545-9243-94E6-744F1585D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FD017C-D058-D04B-B6A9-45B2FC892937}"/>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4087735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4E0910-18C8-964F-BD0C-C589B9D24786}"/>
              </a:ext>
              <a:ext uri="{C183D7F6-B498-43B3-948B-1728B52AA6E4}">
                <adec:decorative xmlns:adec="http://schemas.microsoft.com/office/drawing/2017/decorative" val="1"/>
              </a:ext>
            </a:extLst>
          </p:cNvPr>
          <p:cNvSpPr/>
          <p:nvPr userDrawn="1"/>
        </p:nvSpPr>
        <p:spPr>
          <a:xfrm>
            <a:off x="0" y="365126"/>
            <a:ext cx="1491916" cy="1448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948E3-E13D-EE4B-BB85-DA7A49175792}"/>
              </a:ext>
            </a:extLst>
          </p:cNvPr>
          <p:cNvSpPr>
            <a:spLocks noGrp="1"/>
          </p:cNvSpPr>
          <p:nvPr>
            <p:ph type="title"/>
          </p:nvPr>
        </p:nvSpPr>
        <p:spPr>
          <a:xfrm>
            <a:off x="839788" y="457200"/>
            <a:ext cx="3932237" cy="1600200"/>
          </a:xfrm>
          <a:prstGeom prst="rect">
            <a:avLst/>
          </a:prstGeo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4750C3B7-08A8-D143-96AE-F6B0F5AE0590}"/>
              </a:ext>
            </a:extLst>
          </p:cNvPr>
          <p:cNvSpPr>
            <a:spLocks noGrp="1"/>
          </p:cNvSpPr>
          <p:nvPr>
            <p:ph type="body" sz="half" idx="2"/>
          </p:nvPr>
        </p:nvSpPr>
        <p:spPr>
          <a:xfrm>
            <a:off x="839788" y="2250630"/>
            <a:ext cx="3932237" cy="3618358"/>
          </a:xfrm>
        </p:spPr>
        <p:txBody>
          <a:bodyPr>
            <a:norm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4FBC6A1B-8F49-CF46-8D26-1FD0BABEE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755564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B8345E-76CD-1243-A2FC-376B05C461BD}"/>
              </a:ext>
              <a:ext uri="{C183D7F6-B498-43B3-948B-1728B52AA6E4}">
                <adec:decorative xmlns:adec="http://schemas.microsoft.com/office/drawing/2017/decorative" val="1"/>
              </a:ext>
            </a:extLst>
          </p:cNvPr>
          <p:cNvSpPr/>
          <p:nvPr userDrawn="1"/>
        </p:nvSpPr>
        <p:spPr>
          <a:xfrm>
            <a:off x="0" y="365126"/>
            <a:ext cx="1491916" cy="1692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948E3-E13D-EE4B-BB85-DA7A49175792}"/>
              </a:ext>
            </a:extLst>
          </p:cNvPr>
          <p:cNvSpPr>
            <a:spLocks noGrp="1"/>
          </p:cNvSpPr>
          <p:nvPr>
            <p:ph type="title"/>
          </p:nvPr>
        </p:nvSpPr>
        <p:spPr>
          <a:xfrm>
            <a:off x="839788" y="457200"/>
            <a:ext cx="3932237" cy="1600200"/>
          </a:xfrm>
          <a:prstGeom prst="rect">
            <a:avLst/>
          </a:prstGeo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4750C3B7-08A8-D143-96AE-F6B0F5AE0590}"/>
              </a:ext>
            </a:extLst>
          </p:cNvPr>
          <p:cNvSpPr>
            <a:spLocks noGrp="1"/>
          </p:cNvSpPr>
          <p:nvPr>
            <p:ph type="body" sz="half" idx="2"/>
          </p:nvPr>
        </p:nvSpPr>
        <p:spPr>
          <a:xfrm>
            <a:off x="839788" y="2250630"/>
            <a:ext cx="3932237" cy="3618358"/>
          </a:xfrm>
        </p:spPr>
        <p:txBody>
          <a:bodyPr>
            <a:norm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hart Placeholder 8">
            <a:extLst>
              <a:ext uri="{FF2B5EF4-FFF2-40B4-BE49-F238E27FC236}">
                <a16:creationId xmlns:a16="http://schemas.microsoft.com/office/drawing/2014/main" id="{6439A179-A193-6D4A-9725-FE93D93D2335}"/>
              </a:ext>
            </a:extLst>
          </p:cNvPr>
          <p:cNvSpPr>
            <a:spLocks noGrp="1"/>
          </p:cNvSpPr>
          <p:nvPr>
            <p:ph type="chart" sz="quarter" idx="13"/>
          </p:nvPr>
        </p:nvSpPr>
        <p:spPr>
          <a:xfrm>
            <a:off x="5167313" y="985838"/>
            <a:ext cx="6184900" cy="4883150"/>
          </a:xfrm>
        </p:spPr>
        <p:txBody>
          <a:bodyPr/>
          <a:lstStyle/>
          <a:p>
            <a:endParaRPr lang="en-US"/>
          </a:p>
        </p:txBody>
      </p:sp>
      <p:sp>
        <p:nvSpPr>
          <p:cNvPr id="7" name="Slide Number Placeholder 6">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97772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solidFill>
                  <a:srgbClr val="878787"/>
                </a:solidFill>
                <a:latin typeface="+mj-lt"/>
                <a:ea typeface="Barlow Semi Condensed Light" charset="0"/>
                <a:cs typeface="Barlow Semi Condensed Light" charset="0"/>
              </a:rPr>
              <a:t>Page </a:t>
            </a:r>
            <a:fld id="{DF91307B-E07B-E64F-B3C8-22A433D0BDF8}" type="slidenum">
              <a:rPr lang="en-US" b="0" i="0" smtClean="0">
                <a:solidFill>
                  <a:srgbClr val="878787"/>
                </a:solidFill>
                <a:latin typeface="+mj-lt"/>
                <a:ea typeface="Barlow Semi Condensed Light" charset="0"/>
                <a:cs typeface="Barlow Semi Condensed Light" charset="0"/>
              </a:rPr>
              <a:t>‹#›</a:t>
            </a:fld>
            <a:r>
              <a:rPr lang="en-US" b="0" i="0">
                <a:solidFill>
                  <a:srgbClr val="878787"/>
                </a:solidFill>
                <a:latin typeface="+mj-lt"/>
                <a:ea typeface="Barlow Semi Condensed Light" charset="0"/>
                <a:cs typeface="Barlow Semi Condensed Light" charset="0"/>
              </a:rPr>
              <a:t> </a:t>
            </a:r>
          </a:p>
        </p:txBody>
      </p:sp>
      <p:sp>
        <p:nvSpPr>
          <p:cNvPr id="11" name="Rectangle 10"/>
          <p:cNvSpPr/>
          <p:nvPr userDrawn="1"/>
        </p:nvSpPr>
        <p:spPr>
          <a:xfrm>
            <a:off x="0" y="1714"/>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3" hasCustomPrompt="1"/>
          </p:nvPr>
        </p:nvSpPr>
        <p:spPr>
          <a:xfrm>
            <a:off x="2824933" y="6135800"/>
            <a:ext cx="3264535" cy="294957"/>
          </a:xfrm>
          <a:prstGeom prst="rect">
            <a:avLst/>
          </a:prstGeom>
        </p:spPr>
        <p:txBody>
          <a:bodyPr/>
          <a:lstStyle>
            <a:lvl1pPr marL="0" indent="0">
              <a:buFontTx/>
              <a:buNone/>
              <a:defRPr sz="1600" b="0" i="0" baseline="0">
                <a:solidFill>
                  <a:srgbClr val="878787"/>
                </a:solidFill>
                <a:latin typeface="+mj-lt"/>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November 2, 2022</a:t>
            </a:r>
          </a:p>
        </p:txBody>
      </p:sp>
      <p:sp>
        <p:nvSpPr>
          <p:cNvPr id="24" name="Text Placeholder 23"/>
          <p:cNvSpPr>
            <a:spLocks noGrp="1"/>
          </p:cNvSpPr>
          <p:nvPr>
            <p:ph type="body" sz="quarter" idx="14" hasCustomPrompt="1"/>
          </p:nvPr>
        </p:nvSpPr>
        <p:spPr>
          <a:xfrm>
            <a:off x="1470297" y="2440114"/>
            <a:ext cx="6982823" cy="3444240"/>
          </a:xfrm>
          <a:prstGeom prst="rect">
            <a:avLst/>
          </a:prstGeom>
        </p:spPr>
        <p:txBody>
          <a:bodyPr/>
          <a:lstStyle>
            <a:lvl1pPr marL="0" indent="0">
              <a:lnSpc>
                <a:spcPct val="100000"/>
              </a:lnSpc>
              <a:buNone/>
              <a:defRPr lang="en-US" sz="2000" b="0" i="0" smtClean="0">
                <a:effectLst/>
                <a:latin typeface="Barlow" panose="00000500000000000000" pitchFamily="2" charset="0"/>
                <a:ea typeface="Barlow" panose="00000500000000000000" pitchFamily="2" charset="0"/>
                <a:cs typeface="Barlow" panose="00000500000000000000" pitchFamily="2"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1470297" y="927842"/>
            <a:ext cx="6884126" cy="791435"/>
          </a:xfrm>
          <a:prstGeom prst="rect">
            <a:avLst/>
          </a:prstGeom>
        </p:spPr>
        <p:txBody>
          <a:bodyPr/>
          <a:lstStyle>
            <a:lvl1pPr marL="0" indent="0">
              <a:lnSpc>
                <a:spcPct val="100000"/>
              </a:lnSpc>
              <a:buNone/>
              <a:defRPr lang="en-US" sz="4800" b="1" i="0" smtClean="0">
                <a:solidFill>
                  <a:srgbClr val="C00000"/>
                </a:solidFill>
                <a:effectLst/>
                <a:latin typeface="Barlow" charset="0"/>
                <a:ea typeface="Barlow" charset="0"/>
                <a:cs typeface="Barlow" charset="0"/>
              </a:defRPr>
            </a:lvl1pPr>
          </a:lstStyle>
          <a:p>
            <a:pPr lvl="0"/>
            <a:r>
              <a:rPr lang="en-US"/>
              <a:t>Slide Title Page 2</a:t>
            </a:r>
          </a:p>
          <a:p>
            <a:pPr lvl="0"/>
            <a:endParaRPr lang="en-US"/>
          </a:p>
        </p:txBody>
      </p:sp>
      <p:sp>
        <p:nvSpPr>
          <p:cNvPr id="26" name="Text Placeholder 10"/>
          <p:cNvSpPr>
            <a:spLocks noGrp="1"/>
          </p:cNvSpPr>
          <p:nvPr>
            <p:ph type="body" sz="quarter" idx="11" hasCustomPrompt="1"/>
          </p:nvPr>
        </p:nvSpPr>
        <p:spPr>
          <a:xfrm>
            <a:off x="1470297" y="1719277"/>
            <a:ext cx="6738938" cy="467677"/>
          </a:xfrm>
          <a:prstGeom prst="rect">
            <a:avLst/>
          </a:prstGeom>
        </p:spPr>
        <p:txBody>
          <a:bodyPr/>
          <a:lstStyle>
            <a:lvl1pPr marL="0" indent="0">
              <a:buFontTx/>
              <a:buNone/>
              <a:defRPr sz="2400"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SUBHEAD GOES HERE </a:t>
            </a:r>
          </a:p>
        </p:txBody>
      </p:sp>
      <p:cxnSp>
        <p:nvCxnSpPr>
          <p:cNvPr id="28" name="Straight Connector 27"/>
          <p:cNvCxnSpPr/>
          <p:nvPr userDrawn="1"/>
        </p:nvCxnSpPr>
        <p:spPr>
          <a:xfrm>
            <a:off x="1470297" y="6044677"/>
            <a:ext cx="698282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70297" y="6135800"/>
            <a:ext cx="1226457" cy="310431"/>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Q&amp;A">
            <a:extLst>
              <a:ext uri="{FF2B5EF4-FFF2-40B4-BE49-F238E27FC236}">
                <a16:creationId xmlns:a16="http://schemas.microsoft.com/office/drawing/2014/main" id="{CA019CC1-A3B6-A541-B52F-32F4C6E55582}"/>
              </a:ext>
            </a:extLst>
          </p:cNvPr>
          <p:cNvSpPr txBox="1"/>
          <p:nvPr userDrawn="1"/>
        </p:nvSpPr>
        <p:spPr>
          <a:xfrm>
            <a:off x="0" y="1459230"/>
            <a:ext cx="12192000" cy="3939540"/>
          </a:xfrm>
          <a:prstGeom prst="rect">
            <a:avLst/>
          </a:prstGeom>
          <a:noFill/>
        </p:spPr>
        <p:txBody>
          <a:bodyPr wrap="square" rtlCol="0">
            <a:spAutoFit/>
          </a:bodyPr>
          <a:lstStyle/>
          <a:p>
            <a:pPr algn="ctr"/>
            <a:r>
              <a:rPr lang="en-US" sz="25000" b="1">
                <a:solidFill>
                  <a:schemeClr val="tx1"/>
                </a:solidFill>
                <a:latin typeface="Calibri" panose="020F0502020204030204" pitchFamily="34" charset="0"/>
                <a:cs typeface="Calibri" panose="020F0502020204030204" pitchFamily="34" charset="0"/>
              </a:rPr>
              <a:t>Q</a:t>
            </a:r>
            <a:r>
              <a:rPr lang="en-US" sz="10000" b="1">
                <a:solidFill>
                  <a:schemeClr val="tx1"/>
                </a:solidFill>
                <a:latin typeface="Calibri" panose="020F0502020204030204" pitchFamily="34" charset="0"/>
                <a:cs typeface="Calibri" panose="020F0502020204030204" pitchFamily="34" charset="0"/>
              </a:rPr>
              <a:t> </a:t>
            </a:r>
            <a:r>
              <a:rPr lang="en-US" sz="25000" b="1">
                <a:solidFill>
                  <a:schemeClr val="tx1"/>
                </a:solidFill>
                <a:latin typeface="Calibri" panose="020F0502020204030204" pitchFamily="34" charset="0"/>
                <a:cs typeface="Calibri" panose="020F0502020204030204" pitchFamily="34" charset="0"/>
              </a:rPr>
              <a:t>&amp;</a:t>
            </a:r>
            <a:r>
              <a:rPr lang="en-US" sz="12000" b="1">
                <a:solidFill>
                  <a:schemeClr val="tx1"/>
                </a:solidFill>
                <a:latin typeface="Calibri" panose="020F0502020204030204" pitchFamily="34" charset="0"/>
                <a:cs typeface="Calibri" panose="020F0502020204030204" pitchFamily="34" charset="0"/>
              </a:rPr>
              <a:t> </a:t>
            </a:r>
            <a:r>
              <a:rPr lang="en-US" sz="25000" b="1">
                <a:solidFill>
                  <a:schemeClr val="tx1"/>
                </a:solidFill>
                <a:latin typeface="Calibri" panose="020F0502020204030204" pitchFamily="34" charset="0"/>
                <a:cs typeface="Calibri" panose="020F0502020204030204" pitchFamily="34" charset="0"/>
              </a:rPr>
              <a:t>A</a:t>
            </a:r>
            <a:endParaRPr lang="en-US" sz="25000" b="1">
              <a:solidFill>
                <a:schemeClr val="tx1"/>
              </a:solidFill>
            </a:endParaRPr>
          </a:p>
        </p:txBody>
      </p:sp>
      <p:pic>
        <p:nvPicPr>
          <p:cNvPr id="8" name="Graphic 7">
            <a:extLst>
              <a:ext uri="{FF2B5EF4-FFF2-40B4-BE49-F238E27FC236}">
                <a16:creationId xmlns:a16="http://schemas.microsoft.com/office/drawing/2014/main" id="{14A95E22-6024-8F45-A81F-5E3EADEF975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b="42267"/>
          <a:stretch/>
        </p:blipFill>
        <p:spPr>
          <a:xfrm>
            <a:off x="8412480" y="5138142"/>
            <a:ext cx="2301942" cy="1719858"/>
          </a:xfrm>
          <a:prstGeom prst="rect">
            <a:avLst/>
          </a:prstGeom>
        </p:spPr>
      </p:pic>
      <p:pic>
        <p:nvPicPr>
          <p:cNvPr id="9" name="Graphic 8">
            <a:extLst>
              <a:ext uri="{FF2B5EF4-FFF2-40B4-BE49-F238E27FC236}">
                <a16:creationId xmlns:a16="http://schemas.microsoft.com/office/drawing/2014/main" id="{48700200-A0F2-AC4C-9BAD-0B3DA15C573F}"/>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495" t="20837"/>
          <a:stretch/>
        </p:blipFill>
        <p:spPr>
          <a:xfrm flipH="1">
            <a:off x="8146540" y="0"/>
            <a:ext cx="4045459" cy="4736199"/>
          </a:xfrm>
          <a:prstGeom prst="rect">
            <a:avLst/>
          </a:prstGeom>
        </p:spPr>
      </p:pic>
      <p:pic>
        <p:nvPicPr>
          <p:cNvPr id="10" name="Decorative">
            <a:extLst>
              <a:ext uri="{FF2B5EF4-FFF2-40B4-BE49-F238E27FC236}">
                <a16:creationId xmlns:a16="http://schemas.microsoft.com/office/drawing/2014/main" id="{150E070D-2B91-6B44-9DAA-013FEBBD1659}"/>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l="23873" t="50000"/>
          <a:stretch/>
        </p:blipFill>
        <p:spPr>
          <a:xfrm>
            <a:off x="0" y="0"/>
            <a:ext cx="4604657" cy="3913843"/>
          </a:xfrm>
          <a:prstGeom prst="rect">
            <a:avLst/>
          </a:prstGeom>
        </p:spPr>
      </p:pic>
    </p:spTree>
    <p:extLst>
      <p:ext uri="{BB962C8B-B14F-4D97-AF65-F5344CB8AC3E}">
        <p14:creationId xmlns:p14="http://schemas.microsoft.com/office/powerpoint/2010/main" val="1891300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3" descr="AIR Forum">
            <a:extLst>
              <a:ext uri="{FF2B5EF4-FFF2-40B4-BE49-F238E27FC236}">
                <a16:creationId xmlns:a16="http://schemas.microsoft.com/office/drawing/2014/main" id="{C133D2A8-5084-9E41-9E00-050F230BD51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39584" y="2116234"/>
            <a:ext cx="7312832" cy="2625532"/>
          </a:xfrm>
          <a:prstGeom prst="rect">
            <a:avLst/>
          </a:prstGeom>
        </p:spPr>
      </p:pic>
    </p:spTree>
    <p:extLst>
      <p:ext uri="{BB962C8B-B14F-4D97-AF65-F5344CB8AC3E}">
        <p14:creationId xmlns:p14="http://schemas.microsoft.com/office/powerpoint/2010/main" val="1663213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Q&amp;A">
    <p:bg>
      <p:bgPr>
        <a:solidFill>
          <a:schemeClr val="bg1"/>
        </a:solidFill>
        <a:effectLst/>
      </p:bgPr>
    </p:bg>
    <p:spTree>
      <p:nvGrpSpPr>
        <p:cNvPr id="1" name=""/>
        <p:cNvGrpSpPr/>
        <p:nvPr/>
      </p:nvGrpSpPr>
      <p:grpSpPr>
        <a:xfrm>
          <a:off x="0" y="0"/>
          <a:ext cx="0" cy="0"/>
          <a:chOff x="0" y="0"/>
          <a:chExt cx="0" cy="0"/>
        </a:xfrm>
      </p:grpSpPr>
      <p:pic>
        <p:nvPicPr>
          <p:cNvPr id="3" name="Picture 2" descr="AIR Forum">
            <a:extLst>
              <a:ext uri="{FF2B5EF4-FFF2-40B4-BE49-F238E27FC236}">
                <a16:creationId xmlns:a16="http://schemas.microsoft.com/office/drawing/2014/main" id="{2382CB68-52D1-A747-8BBF-38669FDE63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439584" y="1960439"/>
            <a:ext cx="7312832" cy="2937121"/>
          </a:xfrm>
          <a:prstGeom prst="rect">
            <a:avLst/>
          </a:prstGeom>
        </p:spPr>
      </p:pic>
    </p:spTree>
    <p:extLst>
      <p:ext uri="{BB962C8B-B14F-4D97-AF65-F5344CB8AC3E}">
        <p14:creationId xmlns:p14="http://schemas.microsoft.com/office/powerpoint/2010/main" val="3172822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lide Title Page 1">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a:solidFill>
                  <a:srgbClr val="878787"/>
                </a:solidFill>
                <a:latin typeface="Barlow Semi Condensed Light" charset="0"/>
                <a:ea typeface="Barlow Semi Condensed Light" charset="0"/>
                <a:cs typeface="Barlow Semi Condensed Light" charset="0"/>
              </a:rPr>
              <a:t> </a:t>
            </a:r>
          </a:p>
        </p:txBody>
      </p:sp>
      <p:sp>
        <p:nvSpPr>
          <p:cNvPr id="11" name="Rectangle 10"/>
          <p:cNvSpPr/>
          <p:nvPr userDrawn="1"/>
        </p:nvSpPr>
        <p:spPr>
          <a:xfrm>
            <a:off x="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3" hasCustomPrompt="1"/>
          </p:nvPr>
        </p:nvSpPr>
        <p:spPr>
          <a:xfrm>
            <a:off x="2824933" y="6135800"/>
            <a:ext cx="3264535"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March 19, 2018</a:t>
            </a:r>
          </a:p>
        </p:txBody>
      </p:sp>
      <p:sp>
        <p:nvSpPr>
          <p:cNvPr id="24" name="Text Placeholder 23"/>
          <p:cNvSpPr>
            <a:spLocks noGrp="1"/>
          </p:cNvSpPr>
          <p:nvPr>
            <p:ph type="body" sz="quarter" idx="14" hasCustomPrompt="1"/>
          </p:nvPr>
        </p:nvSpPr>
        <p:spPr>
          <a:xfrm>
            <a:off x="1470297" y="2438400"/>
            <a:ext cx="9238343" cy="3444240"/>
          </a:xfrm>
          <a:prstGeom prst="rect">
            <a:avLst/>
          </a:prstGeom>
        </p:spPr>
        <p:txBody>
          <a:bodyPr/>
          <a:lstStyle>
            <a:lvl1pPr marL="0" indent="0">
              <a:lnSpc>
                <a:spcPct val="100000"/>
              </a:lnSpc>
              <a:buNone/>
              <a:defRPr lang="en-US" sz="2000" b="0" i="0" baseline="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1470297" y="926128"/>
            <a:ext cx="6884126" cy="791435"/>
          </a:xfrm>
          <a:prstGeom prst="rect">
            <a:avLst/>
          </a:prstGeom>
        </p:spPr>
        <p:txBody>
          <a:bodyPr/>
          <a:lstStyle>
            <a:lvl1pPr marL="0" indent="0">
              <a:lnSpc>
                <a:spcPct val="100000"/>
              </a:lnSpc>
              <a:buNone/>
              <a:defRPr lang="en-US" sz="4800" b="1" i="0" baseline="0" smtClean="0">
                <a:solidFill>
                  <a:srgbClr val="C00000"/>
                </a:solidFill>
                <a:effectLst/>
                <a:latin typeface="Barlow" charset="0"/>
                <a:ea typeface="Barlow" charset="0"/>
                <a:cs typeface="Barlow" charset="0"/>
              </a:defRPr>
            </a:lvl1pPr>
          </a:lstStyle>
          <a:p>
            <a:pPr lvl="0"/>
            <a:r>
              <a:rPr lang="en-US"/>
              <a:t>Slide Title Page 1</a:t>
            </a:r>
          </a:p>
          <a:p>
            <a:pPr lvl="0"/>
            <a:endParaRPr lang="en-US"/>
          </a:p>
        </p:txBody>
      </p:sp>
      <p:sp>
        <p:nvSpPr>
          <p:cNvPr id="26" name="Text Placeholder 10"/>
          <p:cNvSpPr>
            <a:spLocks noGrp="1"/>
          </p:cNvSpPr>
          <p:nvPr>
            <p:ph type="body" sz="quarter" idx="11" hasCustomPrompt="1"/>
          </p:nvPr>
        </p:nvSpPr>
        <p:spPr>
          <a:xfrm>
            <a:off x="1470297" y="1717563"/>
            <a:ext cx="6738938" cy="467677"/>
          </a:xfrm>
          <a:prstGeom prst="rect">
            <a:avLst/>
          </a:prstGeom>
        </p:spPr>
        <p:txBody>
          <a:bodyPr/>
          <a:lstStyle>
            <a:lvl1pPr marL="0" indent="0">
              <a:buFontTx/>
              <a:buNone/>
              <a:defRPr sz="2400"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SUBHEAD GOES HERE </a:t>
            </a:r>
          </a:p>
        </p:txBody>
      </p:sp>
      <p:cxnSp>
        <p:nvCxnSpPr>
          <p:cNvPr id="28" name="Straight Connector 27"/>
          <p:cNvCxnSpPr/>
          <p:nvPr userDrawn="1"/>
        </p:nvCxnSpPr>
        <p:spPr>
          <a:xfrm>
            <a:off x="1470297" y="604467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70297" y="6135800"/>
            <a:ext cx="1226457" cy="310431"/>
          </a:xfrm>
          <a:prstGeom prst="rect">
            <a:avLst/>
          </a:prstGeom>
        </p:spPr>
      </p:pic>
    </p:spTree>
    <p:extLst>
      <p:ext uri="{BB962C8B-B14F-4D97-AF65-F5344CB8AC3E}">
        <p14:creationId xmlns:p14="http://schemas.microsoft.com/office/powerpoint/2010/main" val="1299539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2022 AIR Forum ">
            <a:extLst>
              <a:ext uri="{FF2B5EF4-FFF2-40B4-BE49-F238E27FC236}">
                <a16:creationId xmlns:a16="http://schemas.microsoft.com/office/drawing/2014/main" id="{F8660046-46BE-F64A-AA1E-5D0A5321D43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94857" y="942120"/>
            <a:ext cx="5206080" cy="1188720"/>
          </a:xfrm>
          <a:prstGeom prst="rect">
            <a:avLst/>
          </a:prstGeom>
        </p:spPr>
      </p:pic>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061012" y="2281246"/>
            <a:ext cx="9606988" cy="2892830"/>
          </a:xfrm>
          <a:prstGeom prst="rect">
            <a:avLst/>
          </a:prstGeom>
        </p:spPr>
        <p:txBody>
          <a:bodyPr anchor="b"/>
          <a:lstStyle>
            <a:lvl1pPr algn="l">
              <a:defRPr sz="6000" b="1">
                <a:solidFill>
                  <a:schemeClr val="bg2"/>
                </a:solidFill>
                <a:latin typeface="+mn-lt"/>
              </a:defRPr>
            </a:lvl1pPr>
          </a:lstStyle>
          <a:p>
            <a:r>
              <a:rPr lang="en-US"/>
              <a:t>Insert Title Here</a:t>
            </a:r>
          </a:p>
        </p:txBody>
      </p:sp>
      <p:sp>
        <p:nvSpPr>
          <p:cNvPr id="8" name="Subtitle 2">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061012" y="5402734"/>
            <a:ext cx="9606988" cy="1672542"/>
          </a:xfrm>
        </p:spPr>
        <p:txBody>
          <a:bodyPr>
            <a:noAutofit/>
          </a:bodyPr>
          <a:lstStyle>
            <a:lvl1pPr marL="0" indent="0" algn="l">
              <a:lnSpc>
                <a:spcPts val="15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Subhead Here</a:t>
            </a:r>
          </a:p>
        </p:txBody>
      </p:sp>
      <p:pic>
        <p:nvPicPr>
          <p:cNvPr id="6" name="Graphic 5">
            <a:extLst>
              <a:ext uri="{FF2B5EF4-FFF2-40B4-BE49-F238E27FC236}">
                <a16:creationId xmlns:a16="http://schemas.microsoft.com/office/drawing/2014/main" id="{9613AC14-613C-4F4E-BD0C-2CE7C00FE961}"/>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b="42267"/>
          <a:stretch/>
        </p:blipFill>
        <p:spPr>
          <a:xfrm>
            <a:off x="6740938" y="2898668"/>
            <a:ext cx="5299364" cy="3959332"/>
          </a:xfrm>
          <a:prstGeom prst="rect">
            <a:avLst/>
          </a:prstGeom>
        </p:spPr>
      </p:pic>
      <p:pic>
        <p:nvPicPr>
          <p:cNvPr id="10" name="Graphic 9">
            <a:extLst>
              <a:ext uri="{FF2B5EF4-FFF2-40B4-BE49-F238E27FC236}">
                <a16:creationId xmlns:a16="http://schemas.microsoft.com/office/drawing/2014/main" id="{1870C020-2E84-0A41-8CA3-9A282D2A58D0}"/>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495" t="20837"/>
          <a:stretch/>
        </p:blipFill>
        <p:spPr>
          <a:xfrm flipH="1">
            <a:off x="8146540" y="0"/>
            <a:ext cx="4045459" cy="4736199"/>
          </a:xfrm>
          <a:prstGeom prst="rect">
            <a:avLst/>
          </a:prstGeom>
        </p:spPr>
      </p:pic>
    </p:spTree>
    <p:extLst>
      <p:ext uri="{BB962C8B-B14F-4D97-AF65-F5344CB8AC3E}">
        <p14:creationId xmlns:p14="http://schemas.microsoft.com/office/powerpoint/2010/main" val="2292160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8E2-FE77-8D48-AA06-CCC7FF9EC540}"/>
              </a:ext>
            </a:extLst>
          </p:cNvPr>
          <p:cNvSpPr>
            <a:spLocks noGrp="1"/>
          </p:cNvSpPr>
          <p:nvPr>
            <p:ph type="title"/>
          </p:nvPr>
        </p:nvSpPr>
        <p:spPr>
          <a:xfrm>
            <a:off x="831850" y="577516"/>
            <a:ext cx="6595645" cy="3984959"/>
          </a:xfrm>
          <a:prstGeom prst="rect">
            <a:avLst/>
          </a:prstGeom>
        </p:spPr>
        <p:txBody>
          <a:bodyPr anchor="b">
            <a:normAutofit/>
          </a:bodyPr>
          <a:lstStyle>
            <a:lvl1pPr>
              <a:defRPr sz="4800">
                <a:solidFill>
                  <a:schemeClr val="bg2"/>
                </a:solidFill>
              </a:defRPr>
            </a:lvl1pPr>
          </a:lstStyle>
          <a:p>
            <a:r>
              <a:rPr lang="en-US"/>
              <a:t>Click to edit Master title style</a:t>
            </a:r>
          </a:p>
        </p:txBody>
      </p:sp>
      <p:sp>
        <p:nvSpPr>
          <p:cNvPr id="3" name="Text Placeholder 2">
            <a:extLst>
              <a:ext uri="{FF2B5EF4-FFF2-40B4-BE49-F238E27FC236}">
                <a16:creationId xmlns:a16="http://schemas.microsoft.com/office/drawing/2014/main" id="{52BA79F4-F166-1F4B-A0B0-905316D842E7}"/>
              </a:ext>
            </a:extLst>
          </p:cNvPr>
          <p:cNvSpPr>
            <a:spLocks noGrp="1"/>
          </p:cNvSpPr>
          <p:nvPr>
            <p:ph type="body" idx="1"/>
          </p:nvPr>
        </p:nvSpPr>
        <p:spPr>
          <a:xfrm>
            <a:off x="831850" y="4589463"/>
            <a:ext cx="6595645" cy="1500187"/>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7154CF1-76B2-E74F-BE09-3FD2B89C109A}"/>
              </a:ext>
            </a:extLst>
          </p:cNvPr>
          <p:cNvSpPr>
            <a:spLocks noGrp="1"/>
          </p:cNvSpPr>
          <p:nvPr>
            <p:ph type="sldNum" sz="quarter" idx="12"/>
          </p:nvPr>
        </p:nvSpPr>
        <p:spPr/>
        <p:txBody>
          <a:bodyPr/>
          <a:lstStyle/>
          <a:p>
            <a:fld id="{12151A42-07BF-F340-84C5-4B59C741AF45}" type="slidenum">
              <a:rPr lang="en-US" smtClean="0"/>
              <a:t>‹#›</a:t>
            </a:fld>
            <a:endParaRPr lang="en-US"/>
          </a:p>
        </p:txBody>
      </p:sp>
      <p:pic>
        <p:nvPicPr>
          <p:cNvPr id="8" name="Graphic 7">
            <a:extLst>
              <a:ext uri="{FF2B5EF4-FFF2-40B4-BE49-F238E27FC236}">
                <a16:creationId xmlns:a16="http://schemas.microsoft.com/office/drawing/2014/main" id="{14A95E22-6024-8F45-A81F-5E3EADEF975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b="42267"/>
          <a:stretch/>
        </p:blipFill>
        <p:spPr>
          <a:xfrm>
            <a:off x="6740938" y="2898668"/>
            <a:ext cx="5299364" cy="3959332"/>
          </a:xfrm>
          <a:prstGeom prst="rect">
            <a:avLst/>
          </a:prstGeom>
        </p:spPr>
      </p:pic>
      <p:pic>
        <p:nvPicPr>
          <p:cNvPr id="9" name="Graphic 8">
            <a:extLst>
              <a:ext uri="{FF2B5EF4-FFF2-40B4-BE49-F238E27FC236}">
                <a16:creationId xmlns:a16="http://schemas.microsoft.com/office/drawing/2014/main" id="{48700200-A0F2-AC4C-9BAD-0B3DA15C573F}"/>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495" t="20837"/>
          <a:stretch/>
        </p:blipFill>
        <p:spPr>
          <a:xfrm flipH="1">
            <a:off x="8146540" y="0"/>
            <a:ext cx="4045459" cy="4736199"/>
          </a:xfrm>
          <a:prstGeom prst="rect">
            <a:avLst/>
          </a:prstGeom>
        </p:spPr>
      </p:pic>
    </p:spTree>
    <p:extLst>
      <p:ext uri="{BB962C8B-B14F-4D97-AF65-F5344CB8AC3E}">
        <p14:creationId xmlns:p14="http://schemas.microsoft.com/office/powerpoint/2010/main" val="4141700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968349-0194-2E46-BC51-E9CAE35557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F037F-16E2-9149-8E51-4BAC70D6DA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17B0820-72D2-9E4B-9705-8F0F353CBA30}"/>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2064548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27F7165-D88C-1C41-AFBB-692763F3C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D08345-F2B6-3340-8D5E-2BCEB092BF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BB0D00-6E87-7D4F-9889-9AB9B3F6C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B8FCD4D-BDFA-6B4A-8722-2E19D215EAF8}"/>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2115439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78E2EC4-E97B-EC42-9E47-4435FAC801B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34C495F-71FD-AB4D-8D29-BFF73FD87226}"/>
              </a:ext>
            </a:extLst>
          </p:cNvPr>
          <p:cNvSpPr>
            <a:spLocks noGrp="1"/>
          </p:cNvSpPr>
          <p:nvPr>
            <p:ph type="body" idx="1"/>
          </p:nvPr>
        </p:nvSpPr>
        <p:spPr>
          <a:xfrm>
            <a:off x="839788" y="1681162"/>
            <a:ext cx="5157787" cy="1082585"/>
          </a:xfrm>
        </p:spPr>
        <p:txBody>
          <a:bodyPr anchor="ctr" anchorCtr="0">
            <a:noAutofit/>
          </a:bodyPr>
          <a:lstStyle>
            <a:lvl1pPr marL="0" indent="0">
              <a:buNone/>
              <a:defRPr sz="28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EEB663-9A82-8746-9002-DC98834E95C1}"/>
              </a:ext>
            </a:extLst>
          </p:cNvPr>
          <p:cNvSpPr>
            <a:spLocks noGrp="1"/>
          </p:cNvSpPr>
          <p:nvPr>
            <p:ph sz="half" idx="2"/>
          </p:nvPr>
        </p:nvSpPr>
        <p:spPr>
          <a:xfrm>
            <a:off x="839788" y="2897311"/>
            <a:ext cx="5157787" cy="3292351"/>
          </a:xfrm>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6572EA-5BE0-F640-AFD9-5AA5F8C440B5}"/>
              </a:ext>
            </a:extLst>
          </p:cNvPr>
          <p:cNvSpPr>
            <a:spLocks noGrp="1"/>
          </p:cNvSpPr>
          <p:nvPr>
            <p:ph type="body" sz="quarter" idx="3"/>
          </p:nvPr>
        </p:nvSpPr>
        <p:spPr>
          <a:xfrm>
            <a:off x="6172200" y="1681162"/>
            <a:ext cx="5183188" cy="1082585"/>
          </a:xfrm>
        </p:spPr>
        <p:txBody>
          <a:bodyPr anchor="ctr" anchorCtr="0">
            <a:noAutofit/>
          </a:bodyPr>
          <a:lstStyle>
            <a:lvl1pPr marL="0" indent="0">
              <a:buNone/>
              <a:defRPr sz="28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534EA1-99D3-4349-9458-6377AA73F5F8}"/>
              </a:ext>
            </a:extLst>
          </p:cNvPr>
          <p:cNvSpPr>
            <a:spLocks noGrp="1"/>
          </p:cNvSpPr>
          <p:nvPr>
            <p:ph sz="quarter" idx="4"/>
          </p:nvPr>
        </p:nvSpPr>
        <p:spPr>
          <a:xfrm>
            <a:off x="6172200" y="2897311"/>
            <a:ext cx="5183188" cy="3292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B74420E-BE64-6142-90DA-69311DE09679}"/>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4165213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357C38-F5BF-F74D-8D8C-B2262E6C695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BB521010-9DEC-CB41-B6C8-187212263757}"/>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68913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Title Page">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solidFill>
                  <a:srgbClr val="878787"/>
                </a:solidFill>
                <a:latin typeface="+mj-lt"/>
                <a:ea typeface="Barlow Semi Condensed Light" charset="0"/>
                <a:cs typeface="Barlow Semi Condensed Light" charset="0"/>
              </a:rPr>
              <a:t>Page </a:t>
            </a:r>
            <a:fld id="{DF91307B-E07B-E64F-B3C8-22A433D0BDF8}" type="slidenum">
              <a:rPr lang="en-US" b="0" i="0" smtClean="0">
                <a:solidFill>
                  <a:srgbClr val="878787"/>
                </a:solidFill>
                <a:latin typeface="+mj-lt"/>
                <a:ea typeface="Barlow Semi Condensed Light" charset="0"/>
                <a:cs typeface="Barlow Semi Condensed Light" charset="0"/>
              </a:rPr>
              <a:t>‹#›</a:t>
            </a:fld>
            <a:r>
              <a:rPr lang="en-US" b="0" i="0">
                <a:solidFill>
                  <a:srgbClr val="878787"/>
                </a:solidFill>
                <a:latin typeface="+mj-lt"/>
                <a:ea typeface="Barlow Semi Condensed Light" charset="0"/>
                <a:cs typeface="Barlow Semi Condensed Light" charset="0"/>
              </a:rPr>
              <a:t> </a:t>
            </a:r>
          </a:p>
        </p:txBody>
      </p:sp>
      <p:sp>
        <p:nvSpPr>
          <p:cNvPr id="12" name="Text Placeholder 10"/>
          <p:cNvSpPr>
            <a:spLocks noGrp="1"/>
          </p:cNvSpPr>
          <p:nvPr>
            <p:ph type="body" sz="quarter" idx="13" hasCustomPrompt="1"/>
          </p:nvPr>
        </p:nvSpPr>
        <p:spPr>
          <a:xfrm>
            <a:off x="9550853" y="6145960"/>
            <a:ext cx="2067406" cy="294957"/>
          </a:xfrm>
          <a:prstGeom prst="rect">
            <a:avLst/>
          </a:prstGeom>
        </p:spPr>
        <p:txBody>
          <a:bodyPr/>
          <a:lstStyle>
            <a:lvl1pPr marL="0" indent="0">
              <a:buFontTx/>
              <a:buNone/>
              <a:defRPr sz="1600" b="0" i="0" baseline="0">
                <a:solidFill>
                  <a:srgbClr val="878787"/>
                </a:solidFill>
                <a:latin typeface="+mj-lt"/>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November 2, 2022</a:t>
            </a:r>
          </a:p>
        </p:txBody>
      </p:sp>
      <p:sp>
        <p:nvSpPr>
          <p:cNvPr id="24" name="Text Placeholder 23"/>
          <p:cNvSpPr>
            <a:spLocks noGrp="1"/>
          </p:cNvSpPr>
          <p:nvPr>
            <p:ph type="body" sz="quarter" idx="14" hasCustomPrompt="1"/>
          </p:nvPr>
        </p:nvSpPr>
        <p:spPr>
          <a:xfrm>
            <a:off x="5933440" y="2816720"/>
            <a:ext cx="4785360" cy="3055760"/>
          </a:xfrm>
          <a:prstGeom prst="rect">
            <a:avLst/>
          </a:prstGeom>
        </p:spPr>
        <p:txBody>
          <a:bodyPr/>
          <a:lstStyle>
            <a:lvl1pPr marL="0" indent="0">
              <a:lnSpc>
                <a:spcPct val="100000"/>
              </a:lnSpc>
              <a:buNone/>
              <a:defRPr lang="en-US" sz="2000" b="0" i="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5933440" y="1171678"/>
            <a:ext cx="5466080" cy="1512272"/>
          </a:xfrm>
          <a:prstGeom prst="rect">
            <a:avLst/>
          </a:prstGeom>
        </p:spPr>
        <p:txBody>
          <a:bodyPr anchor="b"/>
          <a:lstStyle>
            <a:lvl1pPr marL="0" indent="0">
              <a:lnSpc>
                <a:spcPct val="100000"/>
              </a:lnSpc>
              <a:buNone/>
              <a:defRPr lang="en-US" sz="4800" b="1" i="0" smtClean="0">
                <a:solidFill>
                  <a:srgbClr val="C00000"/>
                </a:solidFill>
                <a:effectLst/>
                <a:latin typeface="Barlow" charset="0"/>
                <a:ea typeface="Barlow" charset="0"/>
                <a:cs typeface="Barlow" charset="0"/>
              </a:defRPr>
            </a:lvl1pPr>
          </a:lstStyle>
          <a:p>
            <a:pPr lvl="0"/>
            <a:r>
              <a:rPr lang="en-US"/>
              <a:t>Picture Title Page</a:t>
            </a:r>
          </a:p>
        </p:txBody>
      </p:sp>
      <p:cxnSp>
        <p:nvCxnSpPr>
          <p:cNvPr id="28" name="Straight Connector 27"/>
          <p:cNvCxnSpPr/>
          <p:nvPr userDrawn="1"/>
        </p:nvCxnSpPr>
        <p:spPr>
          <a:xfrm>
            <a:off x="1470297" y="605483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125097" y="6135800"/>
            <a:ext cx="1226457" cy="310431"/>
          </a:xfrm>
          <a:prstGeom prst="rect">
            <a:avLst/>
          </a:prstGeom>
        </p:spPr>
      </p:pic>
      <p:sp>
        <p:nvSpPr>
          <p:cNvPr id="16" name="Picture Placeholder 15"/>
          <p:cNvSpPr>
            <a:spLocks noGrp="1"/>
          </p:cNvSpPr>
          <p:nvPr>
            <p:ph type="pic" sz="quarter" idx="15" hasCustomPrompt="1"/>
          </p:nvPr>
        </p:nvSpPr>
        <p:spPr>
          <a:xfrm>
            <a:off x="1" y="10160"/>
            <a:ext cx="5506117" cy="6847840"/>
          </a:xfrm>
          <a:custGeom>
            <a:avLst/>
            <a:gdLst>
              <a:gd name="connsiteX0" fmla="*/ 0 w 5506117"/>
              <a:gd name="connsiteY0" fmla="*/ 0 h 6847840"/>
              <a:gd name="connsiteX1" fmla="*/ 4338162 w 5506117"/>
              <a:gd name="connsiteY1" fmla="*/ 0 h 6847840"/>
              <a:gd name="connsiteX2" fmla="*/ 4357703 w 5506117"/>
              <a:gd name="connsiteY2" fmla="*/ 24083 h 6847840"/>
              <a:gd name="connsiteX3" fmla="*/ 5506117 w 5506117"/>
              <a:gd name="connsiteY3" fmla="*/ 3439160 h 6847840"/>
              <a:gd name="connsiteX4" fmla="*/ 4507003 w 5506117"/>
              <a:gd name="connsiteY4" fmla="*/ 6651419 h 6847840"/>
              <a:gd name="connsiteX5" fmla="*/ 4362412 w 5506117"/>
              <a:gd name="connsiteY5" fmla="*/ 6847840 h 6847840"/>
              <a:gd name="connsiteX6" fmla="*/ 0 w 5506117"/>
              <a:gd name="connsiteY6" fmla="*/ 6847840 h 684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6117" h="6847840">
                <a:moveTo>
                  <a:pt x="0" y="0"/>
                </a:moveTo>
                <a:lnTo>
                  <a:pt x="4338162" y="0"/>
                </a:lnTo>
                <a:lnTo>
                  <a:pt x="4357703" y="24083"/>
                </a:lnTo>
                <a:cubicBezTo>
                  <a:pt x="5075141" y="952134"/>
                  <a:pt x="5506117" y="2141918"/>
                  <a:pt x="5506117" y="3439160"/>
                </a:cubicBezTo>
                <a:cubicBezTo>
                  <a:pt x="5506117" y="4643742"/>
                  <a:pt x="5134511" y="5755669"/>
                  <a:pt x="4507003" y="6651419"/>
                </a:cubicBezTo>
                <a:lnTo>
                  <a:pt x="4362412" y="6847840"/>
                </a:lnTo>
                <a:lnTo>
                  <a:pt x="0" y="6847840"/>
                </a:lnTo>
                <a:close/>
              </a:path>
            </a:pathLst>
          </a:custGeom>
        </p:spPr>
        <p:txBody>
          <a:bodyPr wrap="square" anchor="ctr">
            <a:noAutofit/>
          </a:bodyPr>
          <a:lstStyle>
            <a:lvl1pPr marL="0" indent="0" algn="r">
              <a:buNone/>
              <a:defRPr sz="2200" baseline="0">
                <a:solidFill>
                  <a:schemeClr val="tx1">
                    <a:lumMod val="65000"/>
                    <a:lumOff val="35000"/>
                  </a:schemeClr>
                </a:solidFill>
                <a:latin typeface="Fira Sans" charset="0"/>
                <a:ea typeface="Fira Sans" charset="0"/>
                <a:cs typeface="Fira Sans" charset="0"/>
              </a:defRPr>
            </a:lvl1pPr>
          </a:lstStyle>
          <a:p>
            <a:r>
              <a:rPr lang="en-US"/>
              <a:t>Drag image onto </a:t>
            </a:r>
            <a:br>
              <a:rPr lang="en-US"/>
            </a:br>
            <a:r>
              <a:rPr lang="en-US"/>
              <a:t>placeholder or </a:t>
            </a:r>
            <a:br>
              <a:rPr lang="en-US"/>
            </a:br>
            <a:r>
              <a:rPr lang="en-US"/>
              <a:t>click image icon</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46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Items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0869E9-1551-9147-92B2-951D1930298E}"/>
              </a:ext>
              <a:ext uri="{C183D7F6-B498-43B3-948B-1728B52AA6E4}">
                <adec:decorative xmlns:adec="http://schemas.microsoft.com/office/drawing/2017/decorative" val="1"/>
              </a:ext>
            </a:extLst>
          </p:cNvPr>
          <p:cNvSpPr/>
          <p:nvPr userDrawn="1"/>
        </p:nvSpPr>
        <p:spPr>
          <a:xfrm>
            <a:off x="0" y="365126"/>
            <a:ext cx="1491916" cy="1310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F45BFB-0B47-9444-8568-98E6B00125EE}"/>
              </a:ext>
            </a:extLst>
          </p:cNvPr>
          <p:cNvSpPr>
            <a:spLocks noGrp="1"/>
          </p:cNvSpPr>
          <p:nvPr>
            <p:ph type="title"/>
          </p:nvPr>
        </p:nvSpPr>
        <p:spPr/>
        <p:txBody>
          <a:bodyPr/>
          <a:lstStyle>
            <a:lvl1pPr algn="ctr">
              <a:defRPr/>
            </a:lvl1pPr>
          </a:lstStyle>
          <a:p>
            <a:r>
              <a:rPr lang="en-US"/>
              <a:t>Click to edit Master title style</a:t>
            </a:r>
          </a:p>
        </p:txBody>
      </p:sp>
      <p:sp>
        <p:nvSpPr>
          <p:cNvPr id="15" name="Picture Placeholder 30">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912200" y="1675439"/>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40" name="Text Placeholder 3">
            <a:extLst>
              <a:ext uri="{FF2B5EF4-FFF2-40B4-BE49-F238E27FC236}">
                <a16:creationId xmlns:a16="http://schemas.microsoft.com/office/drawing/2014/main" id="{0DC1C2CB-086F-0A48-92C3-FA54C5FA8205}"/>
              </a:ext>
            </a:extLst>
          </p:cNvPr>
          <p:cNvSpPr>
            <a:spLocks noGrp="1"/>
          </p:cNvSpPr>
          <p:nvPr>
            <p:ph type="body" sz="quarter" idx="27" hasCustomPrompt="1"/>
          </p:nvPr>
        </p:nvSpPr>
        <p:spPr>
          <a:xfrm>
            <a:off x="586135"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35" name="Text Placeholder 17">
            <a:extLst>
              <a:ext uri="{FF2B5EF4-FFF2-40B4-BE49-F238E27FC236}">
                <a16:creationId xmlns:a16="http://schemas.microsoft.com/office/drawing/2014/main" id="{A300A1A3-58E3-5442-8334-86ED4D17BAF3}"/>
              </a:ext>
            </a:extLst>
          </p:cNvPr>
          <p:cNvSpPr>
            <a:spLocks noGrp="1"/>
          </p:cNvSpPr>
          <p:nvPr>
            <p:ph type="body" sz="quarter" idx="26" hasCustomPrompt="1"/>
          </p:nvPr>
        </p:nvSpPr>
        <p:spPr>
          <a:xfrm>
            <a:off x="586135" y="4462338"/>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19" name="Picture Placeholder 30">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677626" y="1675439"/>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42" name="Text Placeholder 3">
            <a:extLst>
              <a:ext uri="{FF2B5EF4-FFF2-40B4-BE49-F238E27FC236}">
                <a16:creationId xmlns:a16="http://schemas.microsoft.com/office/drawing/2014/main" id="{2DD4985F-DB40-B147-9AEB-324311315469}"/>
              </a:ext>
            </a:extLst>
          </p:cNvPr>
          <p:cNvSpPr>
            <a:spLocks noGrp="1"/>
          </p:cNvSpPr>
          <p:nvPr>
            <p:ph type="body" sz="quarter" idx="30" hasCustomPrompt="1"/>
          </p:nvPr>
        </p:nvSpPr>
        <p:spPr>
          <a:xfrm>
            <a:off x="3386156"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41" name="Text Placeholder 17">
            <a:extLst>
              <a:ext uri="{FF2B5EF4-FFF2-40B4-BE49-F238E27FC236}">
                <a16:creationId xmlns:a16="http://schemas.microsoft.com/office/drawing/2014/main" id="{2713FDD1-0353-284E-8E2E-00F0DED93DAA}"/>
              </a:ext>
            </a:extLst>
          </p:cNvPr>
          <p:cNvSpPr>
            <a:spLocks noGrp="1"/>
          </p:cNvSpPr>
          <p:nvPr>
            <p:ph type="body" sz="quarter" idx="29" hasCustomPrompt="1"/>
          </p:nvPr>
        </p:nvSpPr>
        <p:spPr>
          <a:xfrm>
            <a:off x="3386156" y="4462338"/>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25" name="Picture Placeholder 30">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443052" y="1675439"/>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4" name="Text Placeholder 3">
            <a:extLst>
              <a:ext uri="{FF2B5EF4-FFF2-40B4-BE49-F238E27FC236}">
                <a16:creationId xmlns:a16="http://schemas.microsoft.com/office/drawing/2014/main" id="{FE792EF2-92BE-BA44-BDC7-15883AC07DA9}"/>
              </a:ext>
            </a:extLst>
          </p:cNvPr>
          <p:cNvSpPr>
            <a:spLocks noGrp="1"/>
          </p:cNvSpPr>
          <p:nvPr>
            <p:ph type="body" sz="quarter" idx="22" hasCustomPrompt="1"/>
          </p:nvPr>
        </p:nvSpPr>
        <p:spPr>
          <a:xfrm>
            <a:off x="6153662"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21" name="Text Placeholder 17">
            <a:extLst>
              <a:ext uri="{FF2B5EF4-FFF2-40B4-BE49-F238E27FC236}">
                <a16:creationId xmlns:a16="http://schemas.microsoft.com/office/drawing/2014/main" id="{B42FB970-44CC-E64C-B488-7F3604905A25}"/>
              </a:ext>
            </a:extLst>
          </p:cNvPr>
          <p:cNvSpPr>
            <a:spLocks noGrp="1"/>
          </p:cNvSpPr>
          <p:nvPr>
            <p:ph type="body" sz="quarter" idx="13" hasCustomPrompt="1"/>
          </p:nvPr>
        </p:nvSpPr>
        <p:spPr>
          <a:xfrm>
            <a:off x="6144240" y="4462522"/>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28" name="Picture Placeholder 30">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208479" y="1675439"/>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4" name="Text Placeholder 3">
            <a:extLst>
              <a:ext uri="{FF2B5EF4-FFF2-40B4-BE49-F238E27FC236}">
                <a16:creationId xmlns:a16="http://schemas.microsoft.com/office/drawing/2014/main" id="{AF87827B-1769-594A-93B4-D22458EFE0B4}"/>
              </a:ext>
            </a:extLst>
          </p:cNvPr>
          <p:cNvSpPr>
            <a:spLocks noGrp="1"/>
          </p:cNvSpPr>
          <p:nvPr>
            <p:ph type="body" sz="quarter" idx="24" hasCustomPrompt="1"/>
          </p:nvPr>
        </p:nvSpPr>
        <p:spPr>
          <a:xfrm>
            <a:off x="8950081"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20" name="Text Placeholder 17">
            <a:extLst>
              <a:ext uri="{FF2B5EF4-FFF2-40B4-BE49-F238E27FC236}">
                <a16:creationId xmlns:a16="http://schemas.microsoft.com/office/drawing/2014/main" id="{B99818BA-56B8-094B-BABA-43878A211F10}"/>
              </a:ext>
            </a:extLst>
          </p:cNvPr>
          <p:cNvSpPr>
            <a:spLocks noGrp="1"/>
          </p:cNvSpPr>
          <p:nvPr>
            <p:ph type="body" sz="quarter" idx="12" hasCustomPrompt="1"/>
          </p:nvPr>
        </p:nvSpPr>
        <p:spPr>
          <a:xfrm>
            <a:off x="8950448" y="4462338"/>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Tree>
    <p:extLst>
      <p:ext uri="{BB962C8B-B14F-4D97-AF65-F5344CB8AC3E}">
        <p14:creationId xmlns:p14="http://schemas.microsoft.com/office/powerpoint/2010/main" val="484866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eople Ligh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BC24A3A-9B25-D748-A748-6D97FE89D38C}"/>
              </a:ext>
              <a:ext uri="{C183D7F6-B498-43B3-948B-1728B52AA6E4}">
                <adec:decorative xmlns:adec="http://schemas.microsoft.com/office/drawing/2017/decorative" val="1"/>
              </a:ext>
            </a:extLst>
          </p:cNvPr>
          <p:cNvSpPr/>
          <p:nvPr userDrawn="1"/>
        </p:nvSpPr>
        <p:spPr>
          <a:xfrm>
            <a:off x="0" y="365125"/>
            <a:ext cx="1491916" cy="1447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F45BFB-0B47-9444-8568-98E6B00125EE}"/>
              </a:ext>
            </a:extLst>
          </p:cNvPr>
          <p:cNvSpPr>
            <a:spLocks noGrp="1"/>
          </p:cNvSpPr>
          <p:nvPr>
            <p:ph type="title"/>
          </p:nvPr>
        </p:nvSpPr>
        <p:spPr/>
        <p:txBody>
          <a:bodyPr/>
          <a:lstStyle>
            <a:lvl1pPr algn="ctr">
              <a:defRPr/>
            </a:lvl1pPr>
          </a:lstStyle>
          <a:p>
            <a:r>
              <a:rPr lang="en-US"/>
              <a:t>Click to edit Master title style</a:t>
            </a:r>
          </a:p>
        </p:txBody>
      </p:sp>
      <p:sp>
        <p:nvSpPr>
          <p:cNvPr id="16" name="Picture Placeholder 3">
            <a:extLst>
              <a:ext uri="{FF2B5EF4-FFF2-40B4-BE49-F238E27FC236}">
                <a16:creationId xmlns:a16="http://schemas.microsoft.com/office/drawing/2014/main" id="{9CE63BFD-FA76-6E44-A21C-8AC2D3DC010F}"/>
              </a:ext>
            </a:extLst>
          </p:cNvPr>
          <p:cNvSpPr>
            <a:spLocks noGrp="1"/>
          </p:cNvSpPr>
          <p:nvPr>
            <p:ph type="pic" sz="quarter" idx="31"/>
          </p:nvPr>
        </p:nvSpPr>
        <p:spPr>
          <a:xfrm>
            <a:off x="813509" y="1812889"/>
            <a:ext cx="2009775" cy="2009775"/>
          </a:xfrm>
        </p:spPr>
        <p:txBody>
          <a:bodyPr/>
          <a:lstStyle/>
          <a:p>
            <a:endParaRPr lang="en-US"/>
          </a:p>
        </p:txBody>
      </p:sp>
      <p:sp>
        <p:nvSpPr>
          <p:cNvPr id="40" name="Text Placeholder 3">
            <a:extLst>
              <a:ext uri="{FF2B5EF4-FFF2-40B4-BE49-F238E27FC236}">
                <a16:creationId xmlns:a16="http://schemas.microsoft.com/office/drawing/2014/main" id="{0DC1C2CB-086F-0A48-92C3-FA54C5FA8205}"/>
              </a:ext>
            </a:extLst>
          </p:cNvPr>
          <p:cNvSpPr>
            <a:spLocks noGrp="1"/>
          </p:cNvSpPr>
          <p:nvPr>
            <p:ph type="body" sz="quarter" idx="27" hasCustomPrompt="1"/>
          </p:nvPr>
        </p:nvSpPr>
        <p:spPr>
          <a:xfrm>
            <a:off x="553952"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35" name="Text Placeholder 17">
            <a:extLst>
              <a:ext uri="{FF2B5EF4-FFF2-40B4-BE49-F238E27FC236}">
                <a16:creationId xmlns:a16="http://schemas.microsoft.com/office/drawing/2014/main" id="{A300A1A3-58E3-5442-8334-86ED4D17BAF3}"/>
              </a:ext>
            </a:extLst>
          </p:cNvPr>
          <p:cNvSpPr>
            <a:spLocks noGrp="1"/>
          </p:cNvSpPr>
          <p:nvPr>
            <p:ph type="body" sz="quarter" idx="26" hasCustomPrompt="1"/>
          </p:nvPr>
        </p:nvSpPr>
        <p:spPr>
          <a:xfrm>
            <a:off x="554136" y="4638800"/>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
        <p:nvSpPr>
          <p:cNvPr id="17" name="Picture Placeholder 3">
            <a:extLst>
              <a:ext uri="{FF2B5EF4-FFF2-40B4-BE49-F238E27FC236}">
                <a16:creationId xmlns:a16="http://schemas.microsoft.com/office/drawing/2014/main" id="{C64CF095-C98E-164D-A0FE-DB8C6658651C}"/>
              </a:ext>
            </a:extLst>
          </p:cNvPr>
          <p:cNvSpPr>
            <a:spLocks noGrp="1"/>
          </p:cNvSpPr>
          <p:nvPr>
            <p:ph type="pic" sz="quarter" idx="32"/>
          </p:nvPr>
        </p:nvSpPr>
        <p:spPr>
          <a:xfrm>
            <a:off x="3662105" y="1812888"/>
            <a:ext cx="2009775" cy="2009775"/>
          </a:xfrm>
        </p:spPr>
        <p:txBody>
          <a:bodyPr/>
          <a:lstStyle/>
          <a:p>
            <a:endParaRPr lang="en-US"/>
          </a:p>
        </p:txBody>
      </p:sp>
      <p:sp>
        <p:nvSpPr>
          <p:cNvPr id="42" name="Text Placeholder 3">
            <a:extLst>
              <a:ext uri="{FF2B5EF4-FFF2-40B4-BE49-F238E27FC236}">
                <a16:creationId xmlns:a16="http://schemas.microsoft.com/office/drawing/2014/main" id="{2DD4985F-DB40-B147-9AEB-324311315469}"/>
              </a:ext>
            </a:extLst>
          </p:cNvPr>
          <p:cNvSpPr>
            <a:spLocks noGrp="1"/>
          </p:cNvSpPr>
          <p:nvPr>
            <p:ph type="body" sz="quarter" idx="30" hasCustomPrompt="1"/>
          </p:nvPr>
        </p:nvSpPr>
        <p:spPr>
          <a:xfrm>
            <a:off x="3402548"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41" name="Text Placeholder 17">
            <a:extLst>
              <a:ext uri="{FF2B5EF4-FFF2-40B4-BE49-F238E27FC236}">
                <a16:creationId xmlns:a16="http://schemas.microsoft.com/office/drawing/2014/main" id="{2713FDD1-0353-284E-8E2E-00F0DED93DAA}"/>
              </a:ext>
            </a:extLst>
          </p:cNvPr>
          <p:cNvSpPr>
            <a:spLocks noGrp="1"/>
          </p:cNvSpPr>
          <p:nvPr>
            <p:ph type="body" sz="quarter" idx="29" hasCustomPrompt="1"/>
          </p:nvPr>
        </p:nvSpPr>
        <p:spPr>
          <a:xfrm>
            <a:off x="3402732" y="4638800"/>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
        <p:nvSpPr>
          <p:cNvPr id="22" name="Picture Placeholder 3">
            <a:extLst>
              <a:ext uri="{FF2B5EF4-FFF2-40B4-BE49-F238E27FC236}">
                <a16:creationId xmlns:a16="http://schemas.microsoft.com/office/drawing/2014/main" id="{AE8B4CB4-C73F-3143-B132-C17DE67D965A}"/>
              </a:ext>
            </a:extLst>
          </p:cNvPr>
          <p:cNvSpPr>
            <a:spLocks noGrp="1"/>
          </p:cNvSpPr>
          <p:nvPr>
            <p:ph type="pic" sz="quarter" idx="33"/>
          </p:nvPr>
        </p:nvSpPr>
        <p:spPr>
          <a:xfrm>
            <a:off x="6510701" y="1812888"/>
            <a:ext cx="2009775" cy="2009775"/>
          </a:xfrm>
        </p:spPr>
        <p:txBody>
          <a:bodyPr/>
          <a:lstStyle/>
          <a:p>
            <a:endParaRPr lang="en-US"/>
          </a:p>
        </p:txBody>
      </p:sp>
      <p:sp>
        <p:nvSpPr>
          <p:cNvPr id="24" name="Text Placeholder 3">
            <a:extLst>
              <a:ext uri="{FF2B5EF4-FFF2-40B4-BE49-F238E27FC236}">
                <a16:creationId xmlns:a16="http://schemas.microsoft.com/office/drawing/2014/main" id="{FE792EF2-92BE-BA44-BDC7-15883AC07DA9}"/>
              </a:ext>
            </a:extLst>
          </p:cNvPr>
          <p:cNvSpPr>
            <a:spLocks noGrp="1"/>
          </p:cNvSpPr>
          <p:nvPr>
            <p:ph type="body" sz="quarter" idx="22" hasCustomPrompt="1"/>
          </p:nvPr>
        </p:nvSpPr>
        <p:spPr>
          <a:xfrm>
            <a:off x="6251144"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21" name="Text Placeholder 17">
            <a:extLst>
              <a:ext uri="{FF2B5EF4-FFF2-40B4-BE49-F238E27FC236}">
                <a16:creationId xmlns:a16="http://schemas.microsoft.com/office/drawing/2014/main" id="{B42FB970-44CC-E64C-B488-7F3604905A25}"/>
              </a:ext>
            </a:extLst>
          </p:cNvPr>
          <p:cNvSpPr>
            <a:spLocks noGrp="1"/>
          </p:cNvSpPr>
          <p:nvPr>
            <p:ph type="body" sz="quarter" idx="13" hasCustomPrompt="1"/>
          </p:nvPr>
        </p:nvSpPr>
        <p:spPr>
          <a:xfrm>
            <a:off x="6251328" y="463898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
        <p:nvSpPr>
          <p:cNvPr id="23" name="Picture Placeholder 3">
            <a:extLst>
              <a:ext uri="{FF2B5EF4-FFF2-40B4-BE49-F238E27FC236}">
                <a16:creationId xmlns:a16="http://schemas.microsoft.com/office/drawing/2014/main" id="{EEB11961-DEBE-B648-8429-07D5A5F9F308}"/>
              </a:ext>
            </a:extLst>
          </p:cNvPr>
          <p:cNvSpPr>
            <a:spLocks noGrp="1"/>
          </p:cNvSpPr>
          <p:nvPr>
            <p:ph type="pic" sz="quarter" idx="34"/>
          </p:nvPr>
        </p:nvSpPr>
        <p:spPr>
          <a:xfrm>
            <a:off x="9359297" y="1812887"/>
            <a:ext cx="2009775" cy="2009775"/>
          </a:xfrm>
        </p:spPr>
        <p:txBody>
          <a:bodyPr/>
          <a:lstStyle/>
          <a:p>
            <a:endParaRPr lang="en-US"/>
          </a:p>
        </p:txBody>
      </p:sp>
      <p:sp>
        <p:nvSpPr>
          <p:cNvPr id="34" name="Text Placeholder 3">
            <a:extLst>
              <a:ext uri="{FF2B5EF4-FFF2-40B4-BE49-F238E27FC236}">
                <a16:creationId xmlns:a16="http://schemas.microsoft.com/office/drawing/2014/main" id="{AF87827B-1769-594A-93B4-D22458EFE0B4}"/>
              </a:ext>
            </a:extLst>
          </p:cNvPr>
          <p:cNvSpPr>
            <a:spLocks noGrp="1"/>
          </p:cNvSpPr>
          <p:nvPr>
            <p:ph type="body" sz="quarter" idx="24" hasCustomPrompt="1"/>
          </p:nvPr>
        </p:nvSpPr>
        <p:spPr>
          <a:xfrm>
            <a:off x="9099740"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20" name="Text Placeholder 17">
            <a:extLst>
              <a:ext uri="{FF2B5EF4-FFF2-40B4-BE49-F238E27FC236}">
                <a16:creationId xmlns:a16="http://schemas.microsoft.com/office/drawing/2014/main" id="{B99818BA-56B8-094B-BABA-43878A211F10}"/>
              </a:ext>
            </a:extLst>
          </p:cNvPr>
          <p:cNvSpPr>
            <a:spLocks noGrp="1"/>
          </p:cNvSpPr>
          <p:nvPr>
            <p:ph type="body" sz="quarter" idx="12" hasCustomPrompt="1"/>
          </p:nvPr>
        </p:nvSpPr>
        <p:spPr>
          <a:xfrm>
            <a:off x="9099924" y="4638800"/>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Tree>
    <p:extLst>
      <p:ext uri="{BB962C8B-B14F-4D97-AF65-F5344CB8AC3E}">
        <p14:creationId xmlns:p14="http://schemas.microsoft.com/office/powerpoint/2010/main" val="4263591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Our Team - 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p>
            <a:r>
              <a:rPr lang="en-US"/>
              <a:t>Click to edit Master title style</a:t>
            </a:r>
          </a:p>
        </p:txBody>
      </p:sp>
      <p:sp>
        <p:nvSpPr>
          <p:cNvPr id="44" name="Picture Placeholder 30">
            <a:extLst>
              <a:ext uri="{FF2B5EF4-FFF2-40B4-BE49-F238E27FC236}">
                <a16:creationId xmlns:a16="http://schemas.microsoft.com/office/drawing/2014/main" id="{CE67BF09-C91F-4E41-9740-5C532BF8CBD9}"/>
              </a:ext>
            </a:extLst>
          </p:cNvPr>
          <p:cNvSpPr>
            <a:spLocks noGrp="1" noChangeAspect="1"/>
          </p:cNvSpPr>
          <p:nvPr>
            <p:ph type="pic" sz="quarter" idx="14" hasCustomPrompt="1"/>
          </p:nvPr>
        </p:nvSpPr>
        <p:spPr>
          <a:xfrm>
            <a:off x="912200" y="1891569"/>
            <a:ext cx="1828800" cy="1829659"/>
          </a:xfrm>
          <a:prstGeom prst="ellipse">
            <a:avLst/>
          </a:prstGeom>
          <a:noFill/>
        </p:spPr>
        <p:txBody>
          <a:bodyPr anchor="ctr">
            <a:normAutofit/>
          </a:bodyPr>
          <a:lstStyle>
            <a:lvl1pPr marL="0" indent="0" algn="ctr">
              <a:buNone/>
              <a:defRPr sz="2000"/>
            </a:lvl1pPr>
          </a:lstStyle>
          <a:p>
            <a:r>
              <a:rPr lang="en-US"/>
              <a:t>Picture</a:t>
            </a:r>
          </a:p>
        </p:txBody>
      </p:sp>
      <p:sp>
        <p:nvSpPr>
          <p:cNvPr id="45" name="Text Placeholder 3">
            <a:extLst>
              <a:ext uri="{FF2B5EF4-FFF2-40B4-BE49-F238E27FC236}">
                <a16:creationId xmlns:a16="http://schemas.microsoft.com/office/drawing/2014/main" id="{3E940747-B413-A94E-AA7F-D6EC911ACD40}"/>
              </a:ext>
            </a:extLst>
          </p:cNvPr>
          <p:cNvSpPr>
            <a:spLocks noGrp="1"/>
          </p:cNvSpPr>
          <p:nvPr>
            <p:ph type="body" sz="quarter" idx="27" hasCustomPrompt="1"/>
          </p:nvPr>
        </p:nvSpPr>
        <p:spPr>
          <a:xfrm>
            <a:off x="586135"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46" name="Text Placeholder 17">
            <a:extLst>
              <a:ext uri="{FF2B5EF4-FFF2-40B4-BE49-F238E27FC236}">
                <a16:creationId xmlns:a16="http://schemas.microsoft.com/office/drawing/2014/main" id="{F5C8B6B9-A2E7-F14F-8643-C3A7D2454AE4}"/>
              </a:ext>
            </a:extLst>
          </p:cNvPr>
          <p:cNvSpPr>
            <a:spLocks noGrp="1"/>
          </p:cNvSpPr>
          <p:nvPr>
            <p:ph type="body" sz="quarter" idx="26" hasCustomPrompt="1"/>
          </p:nvPr>
        </p:nvSpPr>
        <p:spPr>
          <a:xfrm>
            <a:off x="586135" y="4678467"/>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47" name="Picture Placeholder 30">
            <a:extLst>
              <a:ext uri="{FF2B5EF4-FFF2-40B4-BE49-F238E27FC236}">
                <a16:creationId xmlns:a16="http://schemas.microsoft.com/office/drawing/2014/main" id="{2E887242-DE31-7241-8B81-902A653961EF}"/>
              </a:ext>
            </a:extLst>
          </p:cNvPr>
          <p:cNvSpPr>
            <a:spLocks noGrp="1" noChangeAspect="1"/>
          </p:cNvSpPr>
          <p:nvPr>
            <p:ph type="pic" sz="quarter" idx="15" hasCustomPrompt="1"/>
          </p:nvPr>
        </p:nvSpPr>
        <p:spPr>
          <a:xfrm>
            <a:off x="3677626" y="1891569"/>
            <a:ext cx="1828800" cy="1829659"/>
          </a:xfrm>
          <a:prstGeom prst="ellipse">
            <a:avLst/>
          </a:prstGeom>
          <a:noFill/>
        </p:spPr>
        <p:txBody>
          <a:bodyPr anchor="ctr">
            <a:normAutofit/>
          </a:bodyPr>
          <a:lstStyle>
            <a:lvl1pPr marL="0" indent="0" algn="ctr">
              <a:buNone/>
              <a:defRPr sz="2000"/>
            </a:lvl1pPr>
          </a:lstStyle>
          <a:p>
            <a:r>
              <a:rPr lang="en-US"/>
              <a:t>Picture</a:t>
            </a:r>
          </a:p>
        </p:txBody>
      </p:sp>
      <p:sp>
        <p:nvSpPr>
          <p:cNvPr id="48" name="Text Placeholder 3">
            <a:extLst>
              <a:ext uri="{FF2B5EF4-FFF2-40B4-BE49-F238E27FC236}">
                <a16:creationId xmlns:a16="http://schemas.microsoft.com/office/drawing/2014/main" id="{F40AC13A-7C76-C44E-8999-8CEC32CB5C5A}"/>
              </a:ext>
            </a:extLst>
          </p:cNvPr>
          <p:cNvSpPr>
            <a:spLocks noGrp="1"/>
          </p:cNvSpPr>
          <p:nvPr>
            <p:ph type="body" sz="quarter" idx="30" hasCustomPrompt="1"/>
          </p:nvPr>
        </p:nvSpPr>
        <p:spPr>
          <a:xfrm>
            <a:off x="3352906"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49" name="Text Placeholder 17">
            <a:extLst>
              <a:ext uri="{FF2B5EF4-FFF2-40B4-BE49-F238E27FC236}">
                <a16:creationId xmlns:a16="http://schemas.microsoft.com/office/drawing/2014/main" id="{1CA2BF3F-4DDF-E842-942E-C4871107379B}"/>
              </a:ext>
            </a:extLst>
          </p:cNvPr>
          <p:cNvSpPr>
            <a:spLocks noGrp="1"/>
          </p:cNvSpPr>
          <p:nvPr>
            <p:ph type="body" sz="quarter" idx="29" hasCustomPrompt="1"/>
          </p:nvPr>
        </p:nvSpPr>
        <p:spPr>
          <a:xfrm>
            <a:off x="3352906" y="4678467"/>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50" name="Picture Placeholder 30">
            <a:extLst>
              <a:ext uri="{FF2B5EF4-FFF2-40B4-BE49-F238E27FC236}">
                <a16:creationId xmlns:a16="http://schemas.microsoft.com/office/drawing/2014/main" id="{33E03607-0ACA-D545-9749-E288891526D7}"/>
              </a:ext>
            </a:extLst>
          </p:cNvPr>
          <p:cNvSpPr>
            <a:spLocks noGrp="1" noChangeAspect="1"/>
          </p:cNvSpPr>
          <p:nvPr>
            <p:ph type="pic" sz="quarter" idx="16" hasCustomPrompt="1"/>
          </p:nvPr>
        </p:nvSpPr>
        <p:spPr>
          <a:xfrm>
            <a:off x="6443052" y="1891569"/>
            <a:ext cx="1828800" cy="1829659"/>
          </a:xfrm>
          <a:prstGeom prst="ellipse">
            <a:avLst/>
          </a:prstGeom>
          <a:noFill/>
        </p:spPr>
        <p:txBody>
          <a:bodyPr anchor="ctr">
            <a:normAutofit/>
          </a:bodyPr>
          <a:lstStyle>
            <a:lvl1pPr marL="0" indent="0" algn="ctr">
              <a:buNone/>
              <a:defRPr sz="2000"/>
            </a:lvl1pPr>
          </a:lstStyle>
          <a:p>
            <a:r>
              <a:rPr lang="en-US"/>
              <a:t>Picture</a:t>
            </a:r>
          </a:p>
        </p:txBody>
      </p:sp>
      <p:sp>
        <p:nvSpPr>
          <p:cNvPr id="51" name="Text Placeholder 3">
            <a:extLst>
              <a:ext uri="{FF2B5EF4-FFF2-40B4-BE49-F238E27FC236}">
                <a16:creationId xmlns:a16="http://schemas.microsoft.com/office/drawing/2014/main" id="{E72A8DE3-462A-0842-B7BA-C307332DCC60}"/>
              </a:ext>
            </a:extLst>
          </p:cNvPr>
          <p:cNvSpPr>
            <a:spLocks noGrp="1"/>
          </p:cNvSpPr>
          <p:nvPr>
            <p:ph type="body" sz="quarter" idx="22" hasCustomPrompt="1"/>
          </p:nvPr>
        </p:nvSpPr>
        <p:spPr>
          <a:xfrm>
            <a:off x="6120412"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52" name="Text Placeholder 17">
            <a:extLst>
              <a:ext uri="{FF2B5EF4-FFF2-40B4-BE49-F238E27FC236}">
                <a16:creationId xmlns:a16="http://schemas.microsoft.com/office/drawing/2014/main" id="{AD2F588C-7553-4749-B8ED-447D6F8245D8}"/>
              </a:ext>
            </a:extLst>
          </p:cNvPr>
          <p:cNvSpPr>
            <a:spLocks noGrp="1"/>
          </p:cNvSpPr>
          <p:nvPr>
            <p:ph type="body" sz="quarter" idx="13" hasCustomPrompt="1"/>
          </p:nvPr>
        </p:nvSpPr>
        <p:spPr>
          <a:xfrm>
            <a:off x="6110990" y="4678651"/>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53" name="Picture Placeholder 30">
            <a:extLst>
              <a:ext uri="{FF2B5EF4-FFF2-40B4-BE49-F238E27FC236}">
                <a16:creationId xmlns:a16="http://schemas.microsoft.com/office/drawing/2014/main" id="{F314DC3D-2D2E-3A49-A1BD-3368607F0871}"/>
              </a:ext>
            </a:extLst>
          </p:cNvPr>
          <p:cNvSpPr>
            <a:spLocks noGrp="1" noChangeAspect="1"/>
          </p:cNvSpPr>
          <p:nvPr>
            <p:ph type="pic" sz="quarter" idx="17" hasCustomPrompt="1"/>
          </p:nvPr>
        </p:nvSpPr>
        <p:spPr>
          <a:xfrm>
            <a:off x="9208479" y="1891569"/>
            <a:ext cx="1828800" cy="1829659"/>
          </a:xfrm>
          <a:prstGeom prst="ellipse">
            <a:avLst/>
          </a:prstGeom>
          <a:noFill/>
        </p:spPr>
        <p:txBody>
          <a:bodyPr anchor="ctr">
            <a:normAutofit/>
          </a:bodyPr>
          <a:lstStyle>
            <a:lvl1pPr marL="0" indent="0" algn="ctr">
              <a:buNone/>
              <a:defRPr sz="2000"/>
            </a:lvl1pPr>
          </a:lstStyle>
          <a:p>
            <a:r>
              <a:rPr lang="en-US"/>
              <a:t>Picture</a:t>
            </a:r>
          </a:p>
        </p:txBody>
      </p:sp>
      <p:sp>
        <p:nvSpPr>
          <p:cNvPr id="54" name="Text Placeholder 3">
            <a:extLst>
              <a:ext uri="{FF2B5EF4-FFF2-40B4-BE49-F238E27FC236}">
                <a16:creationId xmlns:a16="http://schemas.microsoft.com/office/drawing/2014/main" id="{A65A52FA-2AED-624B-B315-56DAFE90C67D}"/>
              </a:ext>
            </a:extLst>
          </p:cNvPr>
          <p:cNvSpPr>
            <a:spLocks noGrp="1"/>
          </p:cNvSpPr>
          <p:nvPr>
            <p:ph type="body" sz="quarter" idx="24" hasCustomPrompt="1"/>
          </p:nvPr>
        </p:nvSpPr>
        <p:spPr>
          <a:xfrm>
            <a:off x="8950081"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55" name="Text Placeholder 17">
            <a:extLst>
              <a:ext uri="{FF2B5EF4-FFF2-40B4-BE49-F238E27FC236}">
                <a16:creationId xmlns:a16="http://schemas.microsoft.com/office/drawing/2014/main" id="{61422E8A-F77E-C240-9E39-309A1A32479F}"/>
              </a:ext>
            </a:extLst>
          </p:cNvPr>
          <p:cNvSpPr>
            <a:spLocks noGrp="1"/>
          </p:cNvSpPr>
          <p:nvPr>
            <p:ph type="body" sz="quarter" idx="12" hasCustomPrompt="1"/>
          </p:nvPr>
        </p:nvSpPr>
        <p:spPr>
          <a:xfrm>
            <a:off x="8950448" y="4678467"/>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
        <p:nvSpPr>
          <p:cNvPr id="29" name="Oval 28">
            <a:extLst>
              <a:ext uri="{FF2B5EF4-FFF2-40B4-BE49-F238E27FC236}">
                <a16:creationId xmlns:a16="http://schemas.microsoft.com/office/drawing/2014/main" id="{F2015860-CEB7-AA40-B3A1-8B9FD7924EB7}"/>
              </a:ext>
              <a:ext uri="{C183D7F6-B498-43B3-948B-1728B52AA6E4}">
                <adec:decorative xmlns:adec="http://schemas.microsoft.com/office/drawing/2017/decorative" val="1"/>
              </a:ext>
            </a:extLst>
          </p:cNvPr>
          <p:cNvSpPr/>
          <p:nvPr userDrawn="1"/>
        </p:nvSpPr>
        <p:spPr>
          <a:xfrm>
            <a:off x="9061911"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C9A8AE9-880F-4F43-B4E1-603D48340094}"/>
              </a:ext>
              <a:ext uri="{C183D7F6-B498-43B3-948B-1728B52AA6E4}">
                <adec:decorative xmlns:adec="http://schemas.microsoft.com/office/drawing/2017/decorative" val="1"/>
              </a:ext>
            </a:extLst>
          </p:cNvPr>
          <p:cNvSpPr/>
          <p:nvPr userDrawn="1"/>
        </p:nvSpPr>
        <p:spPr>
          <a:xfrm>
            <a:off x="6296124"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9EFFD44-C78F-2846-BD50-C3469275ACB6}"/>
              </a:ext>
              <a:ext uri="{C183D7F6-B498-43B3-948B-1728B52AA6E4}">
                <adec:decorative xmlns:adec="http://schemas.microsoft.com/office/drawing/2017/decorative" val="1"/>
              </a:ext>
            </a:extLst>
          </p:cNvPr>
          <p:cNvSpPr/>
          <p:nvPr userDrawn="1"/>
        </p:nvSpPr>
        <p:spPr>
          <a:xfrm>
            <a:off x="3530336"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1EF66D-AF6D-7140-B628-2A03D47E7EA5}"/>
              </a:ext>
              <a:ext uri="{C183D7F6-B498-43B3-948B-1728B52AA6E4}">
                <adec:decorative xmlns:adec="http://schemas.microsoft.com/office/drawing/2017/decorative" val="1"/>
              </a:ext>
            </a:extLst>
          </p:cNvPr>
          <p:cNvSpPr/>
          <p:nvPr userDrawn="1"/>
        </p:nvSpPr>
        <p:spPr>
          <a:xfrm>
            <a:off x="764548"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574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Items Light">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C28BAE1-EA8D-5247-8AF2-0F974DBD2652}"/>
              </a:ext>
              <a:ext uri="{C183D7F6-B498-43B3-948B-1728B52AA6E4}">
                <adec:decorative xmlns:adec="http://schemas.microsoft.com/office/drawing/2017/decorative" val="1"/>
              </a:ext>
            </a:extLst>
          </p:cNvPr>
          <p:cNvSpPr/>
          <p:nvPr userDrawn="1"/>
        </p:nvSpPr>
        <p:spPr>
          <a:xfrm>
            <a:off x="0" y="0"/>
            <a:ext cx="1491916"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AC026C-5660-0A42-A58D-CEE86BD677DD}"/>
              </a:ext>
            </a:extLst>
          </p:cNvPr>
          <p:cNvSpPr>
            <a:spLocks noGrp="1"/>
          </p:cNvSpPr>
          <p:nvPr>
            <p:ph type="title"/>
          </p:nvPr>
        </p:nvSpPr>
        <p:spPr/>
        <p:txBody>
          <a:bodyPr/>
          <a:lstStyle>
            <a:lvl1pPr algn="ctr">
              <a:defRPr/>
            </a:lvl1pPr>
          </a:lstStyle>
          <a:p>
            <a:r>
              <a:rPr lang="en-US"/>
              <a:t>Click to edit Master title style</a:t>
            </a:r>
          </a:p>
        </p:txBody>
      </p:sp>
      <p:sp>
        <p:nvSpPr>
          <p:cNvPr id="20" name="Picture Placeholder 30">
            <a:extLst>
              <a:ext uri="{FF2B5EF4-FFF2-40B4-BE49-F238E27FC236}">
                <a16:creationId xmlns:a16="http://schemas.microsoft.com/office/drawing/2014/main" id="{5DEF9AA9-606F-1446-9607-4EC479C7F099}"/>
              </a:ext>
            </a:extLst>
          </p:cNvPr>
          <p:cNvSpPr>
            <a:spLocks noGrp="1" noChangeAspect="1"/>
          </p:cNvSpPr>
          <p:nvPr>
            <p:ph type="pic" sz="quarter" idx="18" hasCustomPrompt="1"/>
          </p:nvPr>
        </p:nvSpPr>
        <p:spPr>
          <a:xfrm>
            <a:off x="989850" y="1896125"/>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4" name="Text Placeholder 3">
            <a:extLst>
              <a:ext uri="{FF2B5EF4-FFF2-40B4-BE49-F238E27FC236}">
                <a16:creationId xmlns:a16="http://schemas.microsoft.com/office/drawing/2014/main" id="{39D889AF-0AC8-B149-98FD-D9D746E90CCE}"/>
              </a:ext>
            </a:extLst>
          </p:cNvPr>
          <p:cNvSpPr>
            <a:spLocks noGrp="1"/>
          </p:cNvSpPr>
          <p:nvPr>
            <p:ph type="body" sz="quarter" idx="27" hasCustomPrompt="1"/>
          </p:nvPr>
        </p:nvSpPr>
        <p:spPr>
          <a:xfrm>
            <a:off x="730774" y="4133076"/>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1</a:t>
            </a:r>
          </a:p>
        </p:txBody>
      </p:sp>
      <p:sp>
        <p:nvSpPr>
          <p:cNvPr id="21" name="Text Placeholder 17">
            <a:extLst>
              <a:ext uri="{FF2B5EF4-FFF2-40B4-BE49-F238E27FC236}">
                <a16:creationId xmlns:a16="http://schemas.microsoft.com/office/drawing/2014/main" id="{6D63EC2E-9D4F-B74A-9315-DD33352B56AF}"/>
              </a:ext>
            </a:extLst>
          </p:cNvPr>
          <p:cNvSpPr>
            <a:spLocks noGrp="1"/>
          </p:cNvSpPr>
          <p:nvPr>
            <p:ph type="body" sz="quarter" idx="26" hasCustomPrompt="1"/>
          </p:nvPr>
        </p:nvSpPr>
        <p:spPr>
          <a:xfrm>
            <a:off x="730958" y="4738424"/>
            <a:ext cx="2528521" cy="825500"/>
          </a:xfrm>
        </p:spPr>
        <p:txBody>
          <a:bodyPr>
            <a:noAutofit/>
          </a:bodyPr>
          <a:lstStyle>
            <a:lvl1pPr marL="0" indent="0" algn="ctr">
              <a:lnSpc>
                <a:spcPct val="100000"/>
              </a:lnSpc>
              <a:buNone/>
              <a:defRPr sz="16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4" name="Straight Connector 33">
            <a:extLst>
              <a:ext uri="{FF2B5EF4-FFF2-40B4-BE49-F238E27FC236}">
                <a16:creationId xmlns:a16="http://schemas.microsoft.com/office/drawing/2014/main" id="{A284E7BF-2BCD-A04E-98CA-B74958AAE003}"/>
              </a:ext>
              <a:ext uri="{C183D7F6-B498-43B3-948B-1728B52AA6E4}">
                <adec:decorative xmlns:adec="http://schemas.microsoft.com/office/drawing/2017/decorative" val="1"/>
              </a:ext>
            </a:extLst>
          </p:cNvPr>
          <p:cNvCxnSpPr/>
          <p:nvPr userDrawn="1"/>
        </p:nvCxnSpPr>
        <p:spPr>
          <a:xfrm>
            <a:off x="4079632" y="1782328"/>
            <a:ext cx="0" cy="3788229"/>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2" name="Picture Placeholder 30">
            <a:extLst>
              <a:ext uri="{FF2B5EF4-FFF2-40B4-BE49-F238E27FC236}">
                <a16:creationId xmlns:a16="http://schemas.microsoft.com/office/drawing/2014/main" id="{F257399C-B4EF-D349-A98B-B1FF6033DFDC}"/>
              </a:ext>
            </a:extLst>
          </p:cNvPr>
          <p:cNvSpPr>
            <a:spLocks noGrp="1" noChangeAspect="1"/>
          </p:cNvSpPr>
          <p:nvPr>
            <p:ph type="pic" sz="quarter" idx="19" hasCustomPrompt="1"/>
          </p:nvPr>
        </p:nvSpPr>
        <p:spPr>
          <a:xfrm>
            <a:off x="5090632" y="1896125"/>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7" name="Text Placeholder 3">
            <a:extLst>
              <a:ext uri="{FF2B5EF4-FFF2-40B4-BE49-F238E27FC236}">
                <a16:creationId xmlns:a16="http://schemas.microsoft.com/office/drawing/2014/main" id="{99B3C87A-21CF-BA4D-A01F-0F4BF2EBF085}"/>
              </a:ext>
            </a:extLst>
          </p:cNvPr>
          <p:cNvSpPr>
            <a:spLocks noGrp="1"/>
          </p:cNvSpPr>
          <p:nvPr>
            <p:ph type="body" sz="quarter" idx="30" hasCustomPrompt="1"/>
          </p:nvPr>
        </p:nvSpPr>
        <p:spPr>
          <a:xfrm>
            <a:off x="4831556" y="4133076"/>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2</a:t>
            </a:r>
          </a:p>
        </p:txBody>
      </p:sp>
      <p:sp>
        <p:nvSpPr>
          <p:cNvPr id="25" name="Text Placeholder 17">
            <a:extLst>
              <a:ext uri="{FF2B5EF4-FFF2-40B4-BE49-F238E27FC236}">
                <a16:creationId xmlns:a16="http://schemas.microsoft.com/office/drawing/2014/main" id="{A642EA8A-0CE8-254C-B4A5-754806CC211A}"/>
              </a:ext>
            </a:extLst>
          </p:cNvPr>
          <p:cNvSpPr>
            <a:spLocks noGrp="1"/>
          </p:cNvSpPr>
          <p:nvPr>
            <p:ph type="body" sz="quarter" idx="29" hasCustomPrompt="1"/>
          </p:nvPr>
        </p:nvSpPr>
        <p:spPr>
          <a:xfrm>
            <a:off x="4831740" y="4738424"/>
            <a:ext cx="2528521" cy="825500"/>
          </a:xfrm>
        </p:spPr>
        <p:txBody>
          <a:bodyPr>
            <a:noAutofit/>
          </a:bodyPr>
          <a:lstStyle>
            <a:lvl1pPr marL="0" indent="0" algn="ctr">
              <a:lnSpc>
                <a:spcPct val="100000"/>
              </a:lnSpc>
              <a:buNone/>
              <a:defRPr sz="16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5" name="Straight Connector 34">
            <a:extLst>
              <a:ext uri="{FF2B5EF4-FFF2-40B4-BE49-F238E27FC236}">
                <a16:creationId xmlns:a16="http://schemas.microsoft.com/office/drawing/2014/main" id="{6F0F12A3-35C4-C341-BFB3-30E7533EB982}"/>
              </a:ext>
              <a:ext uri="{C183D7F6-B498-43B3-948B-1728B52AA6E4}">
                <adec:decorative xmlns:adec="http://schemas.microsoft.com/office/drawing/2017/decorative" val="1"/>
              </a:ext>
            </a:extLst>
          </p:cNvPr>
          <p:cNvCxnSpPr/>
          <p:nvPr userDrawn="1"/>
        </p:nvCxnSpPr>
        <p:spPr>
          <a:xfrm>
            <a:off x="8119068" y="1782328"/>
            <a:ext cx="0" cy="3788229"/>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Picture Placeholder 30">
            <a:extLst>
              <a:ext uri="{FF2B5EF4-FFF2-40B4-BE49-F238E27FC236}">
                <a16:creationId xmlns:a16="http://schemas.microsoft.com/office/drawing/2014/main" id="{19BB4F26-E491-A54C-BCBB-1DA2FAAAD4E4}"/>
              </a:ext>
            </a:extLst>
          </p:cNvPr>
          <p:cNvSpPr>
            <a:spLocks noGrp="1" noChangeAspect="1"/>
          </p:cNvSpPr>
          <p:nvPr>
            <p:ph type="pic" sz="quarter" idx="20" hasCustomPrompt="1"/>
          </p:nvPr>
        </p:nvSpPr>
        <p:spPr>
          <a:xfrm>
            <a:off x="9191414" y="1896125"/>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19" name="Text Placeholder 3">
            <a:extLst>
              <a:ext uri="{FF2B5EF4-FFF2-40B4-BE49-F238E27FC236}">
                <a16:creationId xmlns:a16="http://schemas.microsoft.com/office/drawing/2014/main" id="{837CCA18-F157-234F-AFCC-7A64205FCAF3}"/>
              </a:ext>
            </a:extLst>
          </p:cNvPr>
          <p:cNvSpPr>
            <a:spLocks noGrp="1"/>
          </p:cNvSpPr>
          <p:nvPr>
            <p:ph type="body" sz="quarter" idx="22" hasCustomPrompt="1"/>
          </p:nvPr>
        </p:nvSpPr>
        <p:spPr>
          <a:xfrm>
            <a:off x="8932338" y="4133076"/>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3</a:t>
            </a:r>
          </a:p>
        </p:txBody>
      </p:sp>
      <p:sp>
        <p:nvSpPr>
          <p:cNvPr id="17" name="Text Placeholder 17">
            <a:extLst>
              <a:ext uri="{FF2B5EF4-FFF2-40B4-BE49-F238E27FC236}">
                <a16:creationId xmlns:a16="http://schemas.microsoft.com/office/drawing/2014/main" id="{392524F0-C14F-394D-B511-50F867FF29FC}"/>
              </a:ext>
            </a:extLst>
          </p:cNvPr>
          <p:cNvSpPr>
            <a:spLocks noGrp="1"/>
          </p:cNvSpPr>
          <p:nvPr>
            <p:ph type="body" sz="quarter" idx="12" hasCustomPrompt="1"/>
          </p:nvPr>
        </p:nvSpPr>
        <p:spPr>
          <a:xfrm>
            <a:off x="8932522" y="4738424"/>
            <a:ext cx="2528521" cy="825500"/>
          </a:xfrm>
        </p:spPr>
        <p:txBody>
          <a:bodyPr>
            <a:noAutofit/>
          </a:bodyPr>
          <a:lstStyle>
            <a:lvl1pPr marL="0" indent="0" algn="ctr">
              <a:lnSpc>
                <a:spcPct val="100000"/>
              </a:lnSpc>
              <a:buNone/>
              <a:defRPr sz="16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Tree>
    <p:extLst>
      <p:ext uri="{BB962C8B-B14F-4D97-AF65-F5344CB8AC3E}">
        <p14:creationId xmlns:p14="http://schemas.microsoft.com/office/powerpoint/2010/main" val="5550334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erior Slide 4 - Editabl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E114FD-1B73-A845-BF39-030F54D645E2}"/>
              </a:ext>
              <a:ext uri="{C183D7F6-B498-43B3-948B-1728B52AA6E4}">
                <adec:decorative xmlns:adec="http://schemas.microsoft.com/office/drawing/2017/decorative" val="1"/>
              </a:ext>
            </a:extLst>
          </p:cNvPr>
          <p:cNvSpPr/>
          <p:nvPr userDrawn="1"/>
        </p:nvSpPr>
        <p:spPr>
          <a:xfrm>
            <a:off x="0" y="1242298"/>
            <a:ext cx="1585913" cy="443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AC026C-5660-0A42-A58D-CEE86BD677DD}"/>
              </a:ext>
            </a:extLst>
          </p:cNvPr>
          <p:cNvSpPr>
            <a:spLocks noGrp="1"/>
          </p:cNvSpPr>
          <p:nvPr>
            <p:ph type="title"/>
          </p:nvPr>
        </p:nvSpPr>
        <p:spPr/>
        <p:txBody>
          <a:bodyPr anchor="ctr" anchorCtr="0"/>
          <a:lstStyle/>
          <a:p>
            <a:r>
              <a:rPr lang="en-US"/>
              <a:t>Click to edit Master title style</a:t>
            </a:r>
          </a:p>
        </p:txBody>
      </p:sp>
      <p:sp>
        <p:nvSpPr>
          <p:cNvPr id="28" name="Oval 27">
            <a:extLst>
              <a:ext uri="{FF2B5EF4-FFF2-40B4-BE49-F238E27FC236}">
                <a16:creationId xmlns:a16="http://schemas.microsoft.com/office/drawing/2014/main" id="{B348B4D7-1D9E-574E-8EC6-EE7E889400F6}"/>
              </a:ext>
              <a:ext uri="{C183D7F6-B498-43B3-948B-1728B52AA6E4}">
                <adec:decorative xmlns:adec="http://schemas.microsoft.com/office/drawing/2017/decorative" val="1"/>
              </a:ext>
            </a:extLst>
          </p:cNvPr>
          <p:cNvSpPr/>
          <p:nvPr userDrawn="1"/>
        </p:nvSpPr>
        <p:spPr>
          <a:xfrm>
            <a:off x="930799" y="1876937"/>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30">
            <a:extLst>
              <a:ext uri="{FF2B5EF4-FFF2-40B4-BE49-F238E27FC236}">
                <a16:creationId xmlns:a16="http://schemas.microsoft.com/office/drawing/2014/main" id="{5DEF9AA9-606F-1446-9607-4EC479C7F099}"/>
              </a:ext>
            </a:extLst>
          </p:cNvPr>
          <p:cNvSpPr>
            <a:spLocks noGrp="1" noChangeAspect="1"/>
          </p:cNvSpPr>
          <p:nvPr>
            <p:ph type="pic" sz="quarter" idx="18" hasCustomPrompt="1"/>
          </p:nvPr>
        </p:nvSpPr>
        <p:spPr>
          <a:xfrm>
            <a:off x="1114924" y="2074110"/>
            <a:ext cx="1737360" cy="1738176"/>
          </a:xfrm>
          <a:prstGeom prst="ellipse">
            <a:avLst/>
          </a:prstGeom>
          <a:noFill/>
        </p:spPr>
        <p:txBody>
          <a:bodyPr anchor="ctr">
            <a:normAutofit/>
          </a:bodyPr>
          <a:lstStyle>
            <a:lvl1pPr marL="0" indent="0" algn="ctr">
              <a:buNone/>
              <a:defRPr sz="2000"/>
            </a:lvl1pPr>
          </a:lstStyle>
          <a:p>
            <a:r>
              <a:rPr lang="en-US"/>
              <a:t>Icon</a:t>
            </a:r>
          </a:p>
        </p:txBody>
      </p:sp>
      <p:sp>
        <p:nvSpPr>
          <p:cNvPr id="24" name="Text Placeholder 3">
            <a:extLst>
              <a:ext uri="{FF2B5EF4-FFF2-40B4-BE49-F238E27FC236}">
                <a16:creationId xmlns:a16="http://schemas.microsoft.com/office/drawing/2014/main" id="{39D889AF-0AC8-B149-98FD-D9D746E90CCE}"/>
              </a:ext>
            </a:extLst>
          </p:cNvPr>
          <p:cNvSpPr>
            <a:spLocks noGrp="1"/>
          </p:cNvSpPr>
          <p:nvPr>
            <p:ph type="body" sz="quarter" idx="27" hasCustomPrompt="1"/>
          </p:nvPr>
        </p:nvSpPr>
        <p:spPr>
          <a:xfrm>
            <a:off x="730774" y="417594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1</a:t>
            </a:r>
          </a:p>
        </p:txBody>
      </p:sp>
      <p:sp>
        <p:nvSpPr>
          <p:cNvPr id="21" name="Text Placeholder 17">
            <a:extLst>
              <a:ext uri="{FF2B5EF4-FFF2-40B4-BE49-F238E27FC236}">
                <a16:creationId xmlns:a16="http://schemas.microsoft.com/office/drawing/2014/main" id="{6D63EC2E-9D4F-B74A-9315-DD33352B56AF}"/>
              </a:ext>
            </a:extLst>
          </p:cNvPr>
          <p:cNvSpPr>
            <a:spLocks noGrp="1"/>
          </p:cNvSpPr>
          <p:nvPr>
            <p:ph type="body" sz="quarter" idx="26" hasCustomPrompt="1"/>
          </p:nvPr>
        </p:nvSpPr>
        <p:spPr>
          <a:xfrm>
            <a:off x="730958" y="4781288"/>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4" name="Straight Connector 33">
            <a:extLst>
              <a:ext uri="{FF2B5EF4-FFF2-40B4-BE49-F238E27FC236}">
                <a16:creationId xmlns:a16="http://schemas.microsoft.com/office/drawing/2014/main" id="{A284E7BF-2BCD-A04E-98CA-B74958AAE003}"/>
              </a:ext>
              <a:ext uri="{C183D7F6-B498-43B3-948B-1728B52AA6E4}">
                <adec:decorative xmlns:adec="http://schemas.microsoft.com/office/drawing/2017/decorative" val="1"/>
              </a:ext>
            </a:extLst>
          </p:cNvPr>
          <p:cNvCxnSpPr>
            <a:cxnSpLocks/>
          </p:cNvCxnSpPr>
          <p:nvPr userDrawn="1"/>
        </p:nvCxnSpPr>
        <p:spPr>
          <a:xfrm>
            <a:off x="4079632" y="1938989"/>
            <a:ext cx="0" cy="3788229"/>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3028853-2D36-FD40-A3AA-E0E54DCD34BD}"/>
              </a:ext>
              <a:ext uri="{C183D7F6-B498-43B3-948B-1728B52AA6E4}">
                <adec:decorative xmlns:adec="http://schemas.microsoft.com/office/drawing/2017/decorative" val="1"/>
              </a:ext>
            </a:extLst>
          </p:cNvPr>
          <p:cNvSpPr/>
          <p:nvPr userDrawn="1"/>
        </p:nvSpPr>
        <p:spPr>
          <a:xfrm>
            <a:off x="5031581" y="1876937"/>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0">
            <a:extLst>
              <a:ext uri="{FF2B5EF4-FFF2-40B4-BE49-F238E27FC236}">
                <a16:creationId xmlns:a16="http://schemas.microsoft.com/office/drawing/2014/main" id="{F257399C-B4EF-D349-A98B-B1FF6033DFDC}"/>
              </a:ext>
            </a:extLst>
          </p:cNvPr>
          <p:cNvSpPr>
            <a:spLocks noGrp="1" noChangeAspect="1"/>
          </p:cNvSpPr>
          <p:nvPr>
            <p:ph type="pic" sz="quarter" idx="19" hasCustomPrompt="1"/>
          </p:nvPr>
        </p:nvSpPr>
        <p:spPr>
          <a:xfrm>
            <a:off x="5215705" y="2074110"/>
            <a:ext cx="1737360" cy="1738176"/>
          </a:xfrm>
          <a:prstGeom prst="ellipse">
            <a:avLst/>
          </a:prstGeom>
          <a:noFill/>
        </p:spPr>
        <p:txBody>
          <a:bodyPr anchor="ctr">
            <a:normAutofit/>
          </a:bodyPr>
          <a:lstStyle>
            <a:lvl1pPr marL="0" indent="0" algn="ctr">
              <a:buNone/>
              <a:defRPr sz="2000"/>
            </a:lvl1pPr>
          </a:lstStyle>
          <a:p>
            <a:r>
              <a:rPr lang="en-US"/>
              <a:t>Icon</a:t>
            </a:r>
          </a:p>
        </p:txBody>
      </p:sp>
      <p:sp>
        <p:nvSpPr>
          <p:cNvPr id="27" name="Text Placeholder 3">
            <a:extLst>
              <a:ext uri="{FF2B5EF4-FFF2-40B4-BE49-F238E27FC236}">
                <a16:creationId xmlns:a16="http://schemas.microsoft.com/office/drawing/2014/main" id="{99B3C87A-21CF-BA4D-A01F-0F4BF2EBF085}"/>
              </a:ext>
            </a:extLst>
          </p:cNvPr>
          <p:cNvSpPr>
            <a:spLocks noGrp="1"/>
          </p:cNvSpPr>
          <p:nvPr>
            <p:ph type="body" sz="quarter" idx="30" hasCustomPrompt="1"/>
          </p:nvPr>
        </p:nvSpPr>
        <p:spPr>
          <a:xfrm>
            <a:off x="4831556" y="417594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2</a:t>
            </a:r>
          </a:p>
        </p:txBody>
      </p:sp>
      <p:sp>
        <p:nvSpPr>
          <p:cNvPr id="25" name="Text Placeholder 17">
            <a:extLst>
              <a:ext uri="{FF2B5EF4-FFF2-40B4-BE49-F238E27FC236}">
                <a16:creationId xmlns:a16="http://schemas.microsoft.com/office/drawing/2014/main" id="{A642EA8A-0CE8-254C-B4A5-754806CC211A}"/>
              </a:ext>
            </a:extLst>
          </p:cNvPr>
          <p:cNvSpPr>
            <a:spLocks noGrp="1"/>
          </p:cNvSpPr>
          <p:nvPr>
            <p:ph type="body" sz="quarter" idx="29" hasCustomPrompt="1"/>
          </p:nvPr>
        </p:nvSpPr>
        <p:spPr>
          <a:xfrm>
            <a:off x="4831740" y="4781288"/>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5" name="Straight Connector 34">
            <a:extLst>
              <a:ext uri="{FF2B5EF4-FFF2-40B4-BE49-F238E27FC236}">
                <a16:creationId xmlns:a16="http://schemas.microsoft.com/office/drawing/2014/main" id="{6F0F12A3-35C4-C341-BFB3-30E7533EB982}"/>
              </a:ext>
              <a:ext uri="{C183D7F6-B498-43B3-948B-1728B52AA6E4}">
                <adec:decorative xmlns:adec="http://schemas.microsoft.com/office/drawing/2017/decorative" val="1"/>
              </a:ext>
            </a:extLst>
          </p:cNvPr>
          <p:cNvCxnSpPr>
            <a:cxnSpLocks/>
          </p:cNvCxnSpPr>
          <p:nvPr userDrawn="1"/>
        </p:nvCxnSpPr>
        <p:spPr>
          <a:xfrm>
            <a:off x="8119068" y="1938989"/>
            <a:ext cx="0" cy="3788229"/>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D941ECA-2DC7-E54B-A32C-F1AC3154AB82}"/>
              </a:ext>
              <a:ext uri="{C183D7F6-B498-43B3-948B-1728B52AA6E4}">
                <adec:decorative xmlns:adec="http://schemas.microsoft.com/office/drawing/2017/decorative" val="1"/>
              </a:ext>
            </a:extLst>
          </p:cNvPr>
          <p:cNvSpPr/>
          <p:nvPr userDrawn="1"/>
        </p:nvSpPr>
        <p:spPr>
          <a:xfrm>
            <a:off x="9132363" y="1876937"/>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30">
            <a:extLst>
              <a:ext uri="{FF2B5EF4-FFF2-40B4-BE49-F238E27FC236}">
                <a16:creationId xmlns:a16="http://schemas.microsoft.com/office/drawing/2014/main" id="{19BB4F26-E491-A54C-BCBB-1DA2FAAAD4E4}"/>
              </a:ext>
            </a:extLst>
          </p:cNvPr>
          <p:cNvSpPr>
            <a:spLocks noGrp="1" noChangeAspect="1"/>
          </p:cNvSpPr>
          <p:nvPr>
            <p:ph type="pic" sz="quarter" idx="20" hasCustomPrompt="1"/>
          </p:nvPr>
        </p:nvSpPr>
        <p:spPr>
          <a:xfrm>
            <a:off x="9328102" y="2074110"/>
            <a:ext cx="1737360" cy="1738176"/>
          </a:xfrm>
          <a:prstGeom prst="ellipse">
            <a:avLst/>
          </a:prstGeom>
          <a:noFill/>
        </p:spPr>
        <p:txBody>
          <a:bodyPr anchor="ctr">
            <a:normAutofit/>
          </a:bodyPr>
          <a:lstStyle>
            <a:lvl1pPr marL="0" indent="0" algn="ctr">
              <a:buNone/>
              <a:defRPr sz="2000"/>
            </a:lvl1pPr>
          </a:lstStyle>
          <a:p>
            <a:r>
              <a:rPr lang="en-US"/>
              <a:t>Icon</a:t>
            </a:r>
          </a:p>
        </p:txBody>
      </p:sp>
      <p:sp>
        <p:nvSpPr>
          <p:cNvPr id="19" name="Text Placeholder 3">
            <a:extLst>
              <a:ext uri="{FF2B5EF4-FFF2-40B4-BE49-F238E27FC236}">
                <a16:creationId xmlns:a16="http://schemas.microsoft.com/office/drawing/2014/main" id="{837CCA18-F157-234F-AFCC-7A64205FCAF3}"/>
              </a:ext>
            </a:extLst>
          </p:cNvPr>
          <p:cNvSpPr>
            <a:spLocks noGrp="1"/>
          </p:cNvSpPr>
          <p:nvPr>
            <p:ph type="body" sz="quarter" idx="22" hasCustomPrompt="1"/>
          </p:nvPr>
        </p:nvSpPr>
        <p:spPr>
          <a:xfrm>
            <a:off x="8932338" y="417594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3</a:t>
            </a:r>
          </a:p>
        </p:txBody>
      </p:sp>
      <p:sp>
        <p:nvSpPr>
          <p:cNvPr id="17" name="Text Placeholder 17">
            <a:extLst>
              <a:ext uri="{FF2B5EF4-FFF2-40B4-BE49-F238E27FC236}">
                <a16:creationId xmlns:a16="http://schemas.microsoft.com/office/drawing/2014/main" id="{392524F0-C14F-394D-B511-50F867FF29FC}"/>
              </a:ext>
            </a:extLst>
          </p:cNvPr>
          <p:cNvSpPr>
            <a:spLocks noGrp="1"/>
          </p:cNvSpPr>
          <p:nvPr>
            <p:ph type="body" sz="quarter" idx="12" hasCustomPrompt="1"/>
          </p:nvPr>
        </p:nvSpPr>
        <p:spPr>
          <a:xfrm>
            <a:off x="8932522" y="4781288"/>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Tree>
    <p:extLst>
      <p:ext uri="{BB962C8B-B14F-4D97-AF65-F5344CB8AC3E}">
        <p14:creationId xmlns:p14="http://schemas.microsoft.com/office/powerpoint/2010/main" val="3906248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People Light">
    <p:bg>
      <p:bgPr>
        <a:solidFill>
          <a:schemeClr val="tx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616ACAA-C03B-6849-BF17-F9DE74764759}"/>
              </a:ext>
              <a:ext uri="{C183D7F6-B498-43B3-948B-1728B52AA6E4}">
                <adec:decorative xmlns:adec="http://schemas.microsoft.com/office/drawing/2017/decorative" val="1"/>
              </a:ext>
            </a:extLst>
          </p:cNvPr>
          <p:cNvSpPr/>
          <p:nvPr userDrawn="1"/>
        </p:nvSpPr>
        <p:spPr>
          <a:xfrm>
            <a:off x="0" y="365125"/>
            <a:ext cx="1491916" cy="13076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AC026C-5660-0A42-A58D-CEE86BD677DD}"/>
              </a:ext>
            </a:extLst>
          </p:cNvPr>
          <p:cNvSpPr>
            <a:spLocks noGrp="1"/>
          </p:cNvSpPr>
          <p:nvPr>
            <p:ph type="title"/>
          </p:nvPr>
        </p:nvSpPr>
        <p:spPr/>
        <p:txBody>
          <a:bodyPr/>
          <a:lstStyle>
            <a:lvl1pPr algn="ctr">
              <a:defRPr/>
            </a:lvl1pPr>
          </a:lstStyle>
          <a:p>
            <a:r>
              <a:rPr lang="en-US"/>
              <a:t>Click to edit Master title style</a:t>
            </a:r>
          </a:p>
        </p:txBody>
      </p:sp>
      <p:sp>
        <p:nvSpPr>
          <p:cNvPr id="4" name="Picture Placeholder 3">
            <a:extLst>
              <a:ext uri="{FF2B5EF4-FFF2-40B4-BE49-F238E27FC236}">
                <a16:creationId xmlns:a16="http://schemas.microsoft.com/office/drawing/2014/main" id="{992B9833-4FE7-FE42-99DF-4624BEDB8E44}"/>
              </a:ext>
            </a:extLst>
          </p:cNvPr>
          <p:cNvSpPr>
            <a:spLocks noGrp="1"/>
          </p:cNvSpPr>
          <p:nvPr>
            <p:ph type="pic" sz="quarter" idx="31"/>
          </p:nvPr>
        </p:nvSpPr>
        <p:spPr>
          <a:xfrm>
            <a:off x="990600" y="1898028"/>
            <a:ext cx="2009775" cy="2009775"/>
          </a:xfrm>
        </p:spPr>
        <p:txBody>
          <a:bodyPr/>
          <a:lstStyle/>
          <a:p>
            <a:endParaRPr lang="en-US"/>
          </a:p>
        </p:txBody>
      </p:sp>
      <p:sp>
        <p:nvSpPr>
          <p:cNvPr id="24" name="Text Placeholder 3">
            <a:extLst>
              <a:ext uri="{FF2B5EF4-FFF2-40B4-BE49-F238E27FC236}">
                <a16:creationId xmlns:a16="http://schemas.microsoft.com/office/drawing/2014/main" id="{39D889AF-0AC8-B149-98FD-D9D746E90CCE}"/>
              </a:ext>
            </a:extLst>
          </p:cNvPr>
          <p:cNvSpPr>
            <a:spLocks noGrp="1"/>
          </p:cNvSpPr>
          <p:nvPr>
            <p:ph type="body" sz="quarter" idx="27" hasCustomPrompt="1"/>
          </p:nvPr>
        </p:nvSpPr>
        <p:spPr>
          <a:xfrm>
            <a:off x="730774" y="4133076"/>
            <a:ext cx="2528888" cy="458016"/>
          </a:xfrm>
        </p:spPr>
        <p:txBody>
          <a:bodyPr anchor="t" anchorCtr="0">
            <a:noAutofit/>
          </a:bodyPr>
          <a:lstStyle>
            <a:lvl1pPr marL="0" indent="0" algn="ctr">
              <a:buNone/>
              <a:defRPr sz="2000" b="1">
                <a:solidFill>
                  <a:schemeClr val="bg1"/>
                </a:solidFill>
              </a:defRPr>
            </a:lvl1pPr>
          </a:lstStyle>
          <a:p>
            <a:pPr lvl="0"/>
            <a:r>
              <a:rPr lang="en-US"/>
              <a:t>Name</a:t>
            </a:r>
          </a:p>
        </p:txBody>
      </p:sp>
      <p:sp>
        <p:nvSpPr>
          <p:cNvPr id="21" name="Text Placeholder 17">
            <a:extLst>
              <a:ext uri="{FF2B5EF4-FFF2-40B4-BE49-F238E27FC236}">
                <a16:creationId xmlns:a16="http://schemas.microsoft.com/office/drawing/2014/main" id="{6D63EC2E-9D4F-B74A-9315-DD33352B56AF}"/>
              </a:ext>
            </a:extLst>
          </p:cNvPr>
          <p:cNvSpPr>
            <a:spLocks noGrp="1"/>
          </p:cNvSpPr>
          <p:nvPr>
            <p:ph type="body" sz="quarter" idx="26" hasCustomPrompt="1"/>
          </p:nvPr>
        </p:nvSpPr>
        <p:spPr>
          <a:xfrm>
            <a:off x="730958"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a:t>
            </a:r>
          </a:p>
        </p:txBody>
      </p:sp>
      <p:sp>
        <p:nvSpPr>
          <p:cNvPr id="16" name="Picture Placeholder 3">
            <a:extLst>
              <a:ext uri="{FF2B5EF4-FFF2-40B4-BE49-F238E27FC236}">
                <a16:creationId xmlns:a16="http://schemas.microsoft.com/office/drawing/2014/main" id="{3537EAFB-508A-5346-9E53-8C01851CBE04}"/>
              </a:ext>
            </a:extLst>
          </p:cNvPr>
          <p:cNvSpPr>
            <a:spLocks noGrp="1"/>
          </p:cNvSpPr>
          <p:nvPr>
            <p:ph type="pic" sz="quarter" idx="32"/>
          </p:nvPr>
        </p:nvSpPr>
        <p:spPr>
          <a:xfrm>
            <a:off x="5081093" y="1898028"/>
            <a:ext cx="2009775" cy="2009775"/>
          </a:xfrm>
        </p:spPr>
        <p:txBody>
          <a:bodyPr/>
          <a:lstStyle/>
          <a:p>
            <a:endParaRPr lang="en-US"/>
          </a:p>
        </p:txBody>
      </p:sp>
      <p:sp>
        <p:nvSpPr>
          <p:cNvPr id="27" name="Text Placeholder 3">
            <a:extLst>
              <a:ext uri="{FF2B5EF4-FFF2-40B4-BE49-F238E27FC236}">
                <a16:creationId xmlns:a16="http://schemas.microsoft.com/office/drawing/2014/main" id="{99B3C87A-21CF-BA4D-A01F-0F4BF2EBF085}"/>
              </a:ext>
            </a:extLst>
          </p:cNvPr>
          <p:cNvSpPr>
            <a:spLocks noGrp="1"/>
          </p:cNvSpPr>
          <p:nvPr>
            <p:ph type="body" sz="quarter" idx="30" hasCustomPrompt="1"/>
          </p:nvPr>
        </p:nvSpPr>
        <p:spPr>
          <a:xfrm>
            <a:off x="4831556" y="4133076"/>
            <a:ext cx="2528888" cy="458016"/>
          </a:xfrm>
        </p:spPr>
        <p:txBody>
          <a:bodyPr anchor="t" anchorCtr="0">
            <a:noAutofit/>
          </a:bodyPr>
          <a:lstStyle>
            <a:lvl1pPr marL="0" indent="0" algn="ctr">
              <a:buNone/>
              <a:defRPr sz="2000" b="1">
                <a:solidFill>
                  <a:schemeClr val="bg1"/>
                </a:solidFill>
              </a:defRPr>
            </a:lvl1pPr>
          </a:lstStyle>
          <a:p>
            <a:pPr lvl="0"/>
            <a:r>
              <a:rPr lang="en-US"/>
              <a:t>Name</a:t>
            </a:r>
          </a:p>
        </p:txBody>
      </p:sp>
      <p:sp>
        <p:nvSpPr>
          <p:cNvPr id="25" name="Text Placeholder 17">
            <a:extLst>
              <a:ext uri="{FF2B5EF4-FFF2-40B4-BE49-F238E27FC236}">
                <a16:creationId xmlns:a16="http://schemas.microsoft.com/office/drawing/2014/main" id="{A642EA8A-0CE8-254C-B4A5-754806CC211A}"/>
              </a:ext>
            </a:extLst>
          </p:cNvPr>
          <p:cNvSpPr>
            <a:spLocks noGrp="1"/>
          </p:cNvSpPr>
          <p:nvPr>
            <p:ph type="body" sz="quarter" idx="29" hasCustomPrompt="1"/>
          </p:nvPr>
        </p:nvSpPr>
        <p:spPr>
          <a:xfrm>
            <a:off x="4831740"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
        <p:nvSpPr>
          <p:cNvPr id="18" name="Picture Placeholder 3">
            <a:extLst>
              <a:ext uri="{FF2B5EF4-FFF2-40B4-BE49-F238E27FC236}">
                <a16:creationId xmlns:a16="http://schemas.microsoft.com/office/drawing/2014/main" id="{ADCA4DF1-F1D3-1D4F-B351-F2697718F7D9}"/>
              </a:ext>
            </a:extLst>
          </p:cNvPr>
          <p:cNvSpPr>
            <a:spLocks noGrp="1"/>
          </p:cNvSpPr>
          <p:nvPr>
            <p:ph type="pic" sz="quarter" idx="33"/>
          </p:nvPr>
        </p:nvSpPr>
        <p:spPr>
          <a:xfrm>
            <a:off x="9274767" y="1898028"/>
            <a:ext cx="2009775" cy="2009775"/>
          </a:xfrm>
        </p:spPr>
        <p:txBody>
          <a:bodyPr/>
          <a:lstStyle/>
          <a:p>
            <a:endParaRPr lang="en-US"/>
          </a:p>
        </p:txBody>
      </p:sp>
      <p:sp>
        <p:nvSpPr>
          <p:cNvPr id="19" name="Text Placeholder 3">
            <a:extLst>
              <a:ext uri="{FF2B5EF4-FFF2-40B4-BE49-F238E27FC236}">
                <a16:creationId xmlns:a16="http://schemas.microsoft.com/office/drawing/2014/main" id="{837CCA18-F157-234F-AFCC-7A64205FCAF3}"/>
              </a:ext>
            </a:extLst>
          </p:cNvPr>
          <p:cNvSpPr>
            <a:spLocks noGrp="1"/>
          </p:cNvSpPr>
          <p:nvPr>
            <p:ph type="body" sz="quarter" idx="22" hasCustomPrompt="1"/>
          </p:nvPr>
        </p:nvSpPr>
        <p:spPr>
          <a:xfrm>
            <a:off x="8932338" y="4133076"/>
            <a:ext cx="2528888" cy="458016"/>
          </a:xfrm>
        </p:spPr>
        <p:txBody>
          <a:bodyPr anchor="t" anchorCtr="0">
            <a:noAutofit/>
          </a:bodyPr>
          <a:lstStyle>
            <a:lvl1pPr marL="0" indent="0" algn="ctr">
              <a:buNone/>
              <a:defRPr sz="2000" b="1">
                <a:solidFill>
                  <a:schemeClr val="bg1"/>
                </a:solidFill>
              </a:defRPr>
            </a:lvl1pPr>
          </a:lstStyle>
          <a:p>
            <a:pPr lvl="0"/>
            <a:r>
              <a:rPr lang="en-US"/>
              <a:t>Name</a:t>
            </a:r>
          </a:p>
        </p:txBody>
      </p:sp>
      <p:sp>
        <p:nvSpPr>
          <p:cNvPr id="17" name="Text Placeholder 17">
            <a:extLst>
              <a:ext uri="{FF2B5EF4-FFF2-40B4-BE49-F238E27FC236}">
                <a16:creationId xmlns:a16="http://schemas.microsoft.com/office/drawing/2014/main" id="{392524F0-C14F-394D-B511-50F867FF29FC}"/>
              </a:ext>
            </a:extLst>
          </p:cNvPr>
          <p:cNvSpPr>
            <a:spLocks noGrp="1"/>
          </p:cNvSpPr>
          <p:nvPr>
            <p:ph type="body" sz="quarter" idx="12" hasCustomPrompt="1"/>
          </p:nvPr>
        </p:nvSpPr>
        <p:spPr>
          <a:xfrm>
            <a:off x="8932522"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Tree>
    <p:extLst>
      <p:ext uri="{BB962C8B-B14F-4D97-AF65-F5344CB8AC3E}">
        <p14:creationId xmlns:p14="http://schemas.microsoft.com/office/powerpoint/2010/main" val="3798112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D9A7F5-3AD3-5346-84D2-BFAC3220414F}"/>
              </a:ext>
              <a:ext uri="{C183D7F6-B498-43B3-948B-1728B52AA6E4}">
                <adec:decorative xmlns:adec="http://schemas.microsoft.com/office/drawing/2017/decorative" val="1"/>
              </a:ext>
            </a:extLst>
          </p:cNvPr>
          <p:cNvSpPr/>
          <p:nvPr userDrawn="1"/>
        </p:nvSpPr>
        <p:spPr>
          <a:xfrm>
            <a:off x="0" y="365126"/>
            <a:ext cx="1491916" cy="1448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89E0C-F4AB-5544-AB57-486179A42999}"/>
              </a:ext>
            </a:extLst>
          </p:cNvPr>
          <p:cNvSpPr>
            <a:spLocks noGrp="1"/>
          </p:cNvSpPr>
          <p:nvPr>
            <p:ph type="title"/>
          </p:nvPr>
        </p:nvSpPr>
        <p:spPr>
          <a:xfrm>
            <a:off x="839788" y="457200"/>
            <a:ext cx="3932237" cy="1600200"/>
          </a:xfrm>
          <a:prstGeom prst="rect">
            <a:avLst/>
          </a:prstGeo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3E0A5947-7373-7641-8267-0BD9C6DE3FCB}"/>
              </a:ext>
            </a:extLst>
          </p:cNvPr>
          <p:cNvSpPr>
            <a:spLocks noGrp="1"/>
          </p:cNvSpPr>
          <p:nvPr>
            <p:ph type="body" sz="half" idx="2"/>
          </p:nvPr>
        </p:nvSpPr>
        <p:spPr>
          <a:xfrm>
            <a:off x="839788" y="2250630"/>
            <a:ext cx="3932237" cy="3618358"/>
          </a:xfrm>
        </p:spPr>
        <p:txBody>
          <a:bodyPr>
            <a:normAutofit/>
          </a:bodyPr>
          <a:lstStyle>
            <a:lvl1pPr marL="0" indent="0" algn="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B9A34422-3545-9243-94E6-744F1585D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FD017C-D058-D04B-B6A9-45B2FC892937}"/>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2255004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4E0910-18C8-964F-BD0C-C589B9D24786}"/>
              </a:ext>
              <a:ext uri="{C183D7F6-B498-43B3-948B-1728B52AA6E4}">
                <adec:decorative xmlns:adec="http://schemas.microsoft.com/office/drawing/2017/decorative" val="1"/>
              </a:ext>
            </a:extLst>
          </p:cNvPr>
          <p:cNvSpPr/>
          <p:nvPr userDrawn="1"/>
        </p:nvSpPr>
        <p:spPr>
          <a:xfrm>
            <a:off x="0" y="365126"/>
            <a:ext cx="1491916" cy="1448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948E3-E13D-EE4B-BB85-DA7A49175792}"/>
              </a:ext>
            </a:extLst>
          </p:cNvPr>
          <p:cNvSpPr>
            <a:spLocks noGrp="1"/>
          </p:cNvSpPr>
          <p:nvPr>
            <p:ph type="title"/>
          </p:nvPr>
        </p:nvSpPr>
        <p:spPr>
          <a:xfrm>
            <a:off x="839788" y="457200"/>
            <a:ext cx="3932237" cy="1600200"/>
          </a:xfrm>
          <a:prstGeom prst="rect">
            <a:avLst/>
          </a:prstGeo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4750C3B7-08A8-D143-96AE-F6B0F5AE0590}"/>
              </a:ext>
            </a:extLst>
          </p:cNvPr>
          <p:cNvSpPr>
            <a:spLocks noGrp="1"/>
          </p:cNvSpPr>
          <p:nvPr>
            <p:ph type="body" sz="half" idx="2"/>
          </p:nvPr>
        </p:nvSpPr>
        <p:spPr>
          <a:xfrm>
            <a:off x="839788" y="2250630"/>
            <a:ext cx="3932237" cy="3618358"/>
          </a:xfrm>
        </p:spPr>
        <p:txBody>
          <a:bodyPr>
            <a:norm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4FBC6A1B-8F49-CF46-8D26-1FD0BABEE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1155701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B8345E-76CD-1243-A2FC-376B05C461BD}"/>
              </a:ext>
              <a:ext uri="{C183D7F6-B498-43B3-948B-1728B52AA6E4}">
                <adec:decorative xmlns:adec="http://schemas.microsoft.com/office/drawing/2017/decorative" val="1"/>
              </a:ext>
            </a:extLst>
          </p:cNvPr>
          <p:cNvSpPr/>
          <p:nvPr userDrawn="1"/>
        </p:nvSpPr>
        <p:spPr>
          <a:xfrm>
            <a:off x="0" y="365126"/>
            <a:ext cx="1491916" cy="1692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948E3-E13D-EE4B-BB85-DA7A49175792}"/>
              </a:ext>
            </a:extLst>
          </p:cNvPr>
          <p:cNvSpPr>
            <a:spLocks noGrp="1"/>
          </p:cNvSpPr>
          <p:nvPr>
            <p:ph type="title"/>
          </p:nvPr>
        </p:nvSpPr>
        <p:spPr>
          <a:xfrm>
            <a:off x="839788" y="457200"/>
            <a:ext cx="3932237" cy="1600200"/>
          </a:xfrm>
          <a:prstGeom prst="rect">
            <a:avLst/>
          </a:prstGeo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4750C3B7-08A8-D143-96AE-F6B0F5AE0590}"/>
              </a:ext>
            </a:extLst>
          </p:cNvPr>
          <p:cNvSpPr>
            <a:spLocks noGrp="1"/>
          </p:cNvSpPr>
          <p:nvPr>
            <p:ph type="body" sz="half" idx="2"/>
          </p:nvPr>
        </p:nvSpPr>
        <p:spPr>
          <a:xfrm>
            <a:off x="839788" y="2250630"/>
            <a:ext cx="3932237" cy="3618358"/>
          </a:xfrm>
        </p:spPr>
        <p:txBody>
          <a:bodyPr>
            <a:norm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hart Placeholder 8">
            <a:extLst>
              <a:ext uri="{FF2B5EF4-FFF2-40B4-BE49-F238E27FC236}">
                <a16:creationId xmlns:a16="http://schemas.microsoft.com/office/drawing/2014/main" id="{6439A179-A193-6D4A-9725-FE93D93D2335}"/>
              </a:ext>
            </a:extLst>
          </p:cNvPr>
          <p:cNvSpPr>
            <a:spLocks noGrp="1"/>
          </p:cNvSpPr>
          <p:nvPr>
            <p:ph type="chart" sz="quarter" idx="13"/>
          </p:nvPr>
        </p:nvSpPr>
        <p:spPr>
          <a:xfrm>
            <a:off x="5167313" y="985838"/>
            <a:ext cx="6184900" cy="4883150"/>
          </a:xfrm>
        </p:spPr>
        <p:txBody>
          <a:bodyPr/>
          <a:lstStyle/>
          <a:p>
            <a:endParaRPr lang="en-US"/>
          </a:p>
        </p:txBody>
      </p:sp>
      <p:sp>
        <p:nvSpPr>
          <p:cNvPr id="7" name="Slide Number Placeholder 6">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241109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Title Page">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solidFill>
                  <a:srgbClr val="878787"/>
                </a:solidFill>
                <a:latin typeface="+mj-lt"/>
                <a:ea typeface="Barlow Semi Condensed Light" charset="0"/>
                <a:cs typeface="Barlow Semi Condensed Light" charset="0"/>
              </a:rPr>
              <a:t>Page </a:t>
            </a:r>
            <a:fld id="{DF91307B-E07B-E64F-B3C8-22A433D0BDF8}" type="slidenum">
              <a:rPr lang="en-US" b="0" i="0" smtClean="0">
                <a:solidFill>
                  <a:srgbClr val="878787"/>
                </a:solidFill>
                <a:latin typeface="+mj-lt"/>
                <a:ea typeface="Barlow Semi Condensed Light" charset="0"/>
                <a:cs typeface="Barlow Semi Condensed Light" charset="0"/>
              </a:rPr>
              <a:t>‹#›</a:t>
            </a:fld>
            <a:r>
              <a:rPr lang="en-US" b="0" i="0">
                <a:solidFill>
                  <a:srgbClr val="878787"/>
                </a:solidFill>
                <a:latin typeface="+mj-lt"/>
                <a:ea typeface="Barlow Semi Condensed Light" charset="0"/>
                <a:cs typeface="Barlow Semi Condensed Light" charset="0"/>
              </a:rPr>
              <a:t> </a:t>
            </a:r>
          </a:p>
        </p:txBody>
      </p:sp>
      <p:sp>
        <p:nvSpPr>
          <p:cNvPr id="12" name="Text Placeholder 10"/>
          <p:cNvSpPr>
            <a:spLocks noGrp="1"/>
          </p:cNvSpPr>
          <p:nvPr>
            <p:ph type="body" sz="quarter" idx="13" hasCustomPrompt="1"/>
          </p:nvPr>
        </p:nvSpPr>
        <p:spPr>
          <a:xfrm>
            <a:off x="9550853" y="6145960"/>
            <a:ext cx="1452427" cy="294957"/>
          </a:xfrm>
          <a:prstGeom prst="rect">
            <a:avLst/>
          </a:prstGeom>
        </p:spPr>
        <p:txBody>
          <a:bodyPr/>
          <a:lstStyle>
            <a:lvl1pPr marL="0" indent="0">
              <a:buFontTx/>
              <a:buNone/>
              <a:defRPr sz="1600" b="0" i="0" baseline="0">
                <a:solidFill>
                  <a:srgbClr val="878787"/>
                </a:solidFill>
                <a:latin typeface="+mj-lt"/>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March 19, 2018</a:t>
            </a:r>
          </a:p>
        </p:txBody>
      </p:sp>
      <p:sp>
        <p:nvSpPr>
          <p:cNvPr id="24" name="Text Placeholder 23"/>
          <p:cNvSpPr>
            <a:spLocks noGrp="1"/>
          </p:cNvSpPr>
          <p:nvPr>
            <p:ph type="body" sz="quarter" idx="14" hasCustomPrompt="1"/>
          </p:nvPr>
        </p:nvSpPr>
        <p:spPr>
          <a:xfrm>
            <a:off x="7670800" y="2816720"/>
            <a:ext cx="3048000" cy="3055760"/>
          </a:xfrm>
          <a:prstGeom prst="rect">
            <a:avLst/>
          </a:prstGeom>
        </p:spPr>
        <p:txBody>
          <a:bodyPr/>
          <a:lstStyle>
            <a:lvl1pPr marL="0" indent="0">
              <a:lnSpc>
                <a:spcPct val="100000"/>
              </a:lnSpc>
              <a:buNone/>
              <a:defRPr lang="en-US" sz="2000" b="0" i="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7670800" y="1171678"/>
            <a:ext cx="3728720" cy="1512272"/>
          </a:xfrm>
          <a:prstGeom prst="rect">
            <a:avLst/>
          </a:prstGeom>
        </p:spPr>
        <p:txBody>
          <a:bodyPr anchor="b"/>
          <a:lstStyle>
            <a:lvl1pPr marL="0" indent="0">
              <a:lnSpc>
                <a:spcPct val="100000"/>
              </a:lnSpc>
              <a:buNone/>
              <a:defRPr lang="en-US" sz="4800" b="1" i="0" smtClean="0">
                <a:solidFill>
                  <a:srgbClr val="C00000"/>
                </a:solidFill>
                <a:effectLst/>
                <a:latin typeface="Barlow" charset="0"/>
                <a:ea typeface="Barlow" charset="0"/>
                <a:cs typeface="Barlow" charset="0"/>
              </a:defRPr>
            </a:lvl1pPr>
          </a:lstStyle>
          <a:p>
            <a:pPr lvl="0"/>
            <a:r>
              <a:rPr lang="en-US"/>
              <a:t>Chart Title Page</a:t>
            </a:r>
          </a:p>
        </p:txBody>
      </p:sp>
      <p:cxnSp>
        <p:nvCxnSpPr>
          <p:cNvPr id="28" name="Straight Connector 27"/>
          <p:cNvCxnSpPr/>
          <p:nvPr userDrawn="1"/>
        </p:nvCxnSpPr>
        <p:spPr>
          <a:xfrm>
            <a:off x="1470297" y="605483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125097" y="6135800"/>
            <a:ext cx="1226457" cy="310431"/>
          </a:xfrm>
          <a:prstGeom prst="rect">
            <a:avLst/>
          </a:prstGeom>
        </p:spPr>
      </p:pic>
      <p:sp>
        <p:nvSpPr>
          <p:cNvPr id="3" name="Chart Placeholder 2"/>
          <p:cNvSpPr>
            <a:spLocks noGrp="1"/>
          </p:cNvSpPr>
          <p:nvPr>
            <p:ph type="chart" sz="quarter" idx="15"/>
          </p:nvPr>
        </p:nvSpPr>
        <p:spPr>
          <a:xfrm>
            <a:off x="1470297" y="1171677"/>
            <a:ext cx="5997303" cy="4700485"/>
          </a:xfrm>
          <a:prstGeom prst="rect">
            <a:avLst/>
          </a:prstGeom>
        </p:spPr>
        <p:txBody>
          <a:bodyPr/>
          <a:lstStyle/>
          <a:p>
            <a:r>
              <a:rPr lang="en-US"/>
              <a:t>Click icon to add chart</a:t>
            </a:r>
          </a:p>
        </p:txBody>
      </p:sp>
      <p:sp>
        <p:nvSpPr>
          <p:cNvPr id="11" name="Rectangle 10"/>
          <p:cNvSpPr/>
          <p:nvPr userDrawn="1"/>
        </p:nvSpPr>
        <p:spPr>
          <a:xfrm>
            <a:off x="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Q&amp;A">
            <a:extLst>
              <a:ext uri="{FF2B5EF4-FFF2-40B4-BE49-F238E27FC236}">
                <a16:creationId xmlns:a16="http://schemas.microsoft.com/office/drawing/2014/main" id="{CA019CC1-A3B6-A541-B52F-32F4C6E55582}"/>
              </a:ext>
            </a:extLst>
          </p:cNvPr>
          <p:cNvSpPr txBox="1"/>
          <p:nvPr userDrawn="1"/>
        </p:nvSpPr>
        <p:spPr>
          <a:xfrm>
            <a:off x="0" y="1459230"/>
            <a:ext cx="12192000" cy="3939540"/>
          </a:xfrm>
          <a:prstGeom prst="rect">
            <a:avLst/>
          </a:prstGeom>
          <a:noFill/>
        </p:spPr>
        <p:txBody>
          <a:bodyPr wrap="square" rtlCol="0">
            <a:spAutoFit/>
          </a:bodyPr>
          <a:lstStyle/>
          <a:p>
            <a:pPr algn="ctr"/>
            <a:r>
              <a:rPr lang="en-US" sz="25000" b="1">
                <a:solidFill>
                  <a:schemeClr val="tx1"/>
                </a:solidFill>
                <a:latin typeface="Calibri" panose="020F0502020204030204" pitchFamily="34" charset="0"/>
                <a:cs typeface="Calibri" panose="020F0502020204030204" pitchFamily="34" charset="0"/>
              </a:rPr>
              <a:t>Q</a:t>
            </a:r>
            <a:r>
              <a:rPr lang="en-US" sz="10000" b="1">
                <a:solidFill>
                  <a:schemeClr val="tx1"/>
                </a:solidFill>
                <a:latin typeface="Calibri" panose="020F0502020204030204" pitchFamily="34" charset="0"/>
                <a:cs typeface="Calibri" panose="020F0502020204030204" pitchFamily="34" charset="0"/>
              </a:rPr>
              <a:t> </a:t>
            </a:r>
            <a:r>
              <a:rPr lang="en-US" sz="25000" b="1">
                <a:solidFill>
                  <a:schemeClr val="tx1"/>
                </a:solidFill>
                <a:latin typeface="Calibri" panose="020F0502020204030204" pitchFamily="34" charset="0"/>
                <a:cs typeface="Calibri" panose="020F0502020204030204" pitchFamily="34" charset="0"/>
              </a:rPr>
              <a:t>&amp;</a:t>
            </a:r>
            <a:r>
              <a:rPr lang="en-US" sz="12000" b="1">
                <a:solidFill>
                  <a:schemeClr val="tx1"/>
                </a:solidFill>
                <a:latin typeface="Calibri" panose="020F0502020204030204" pitchFamily="34" charset="0"/>
                <a:cs typeface="Calibri" panose="020F0502020204030204" pitchFamily="34" charset="0"/>
              </a:rPr>
              <a:t> </a:t>
            </a:r>
            <a:r>
              <a:rPr lang="en-US" sz="25000" b="1">
                <a:solidFill>
                  <a:schemeClr val="tx1"/>
                </a:solidFill>
                <a:latin typeface="Calibri" panose="020F0502020204030204" pitchFamily="34" charset="0"/>
                <a:cs typeface="Calibri" panose="020F0502020204030204" pitchFamily="34" charset="0"/>
              </a:rPr>
              <a:t>A</a:t>
            </a:r>
            <a:endParaRPr lang="en-US" sz="25000" b="1">
              <a:solidFill>
                <a:schemeClr val="tx1"/>
              </a:solidFill>
            </a:endParaRPr>
          </a:p>
        </p:txBody>
      </p:sp>
      <p:pic>
        <p:nvPicPr>
          <p:cNvPr id="8" name="Graphic 7">
            <a:extLst>
              <a:ext uri="{FF2B5EF4-FFF2-40B4-BE49-F238E27FC236}">
                <a16:creationId xmlns:a16="http://schemas.microsoft.com/office/drawing/2014/main" id="{14A95E22-6024-8F45-A81F-5E3EADEF975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b="42267"/>
          <a:stretch/>
        </p:blipFill>
        <p:spPr>
          <a:xfrm>
            <a:off x="8412480" y="5138142"/>
            <a:ext cx="2301942" cy="1719858"/>
          </a:xfrm>
          <a:prstGeom prst="rect">
            <a:avLst/>
          </a:prstGeom>
        </p:spPr>
      </p:pic>
      <p:pic>
        <p:nvPicPr>
          <p:cNvPr id="9" name="Graphic 8">
            <a:extLst>
              <a:ext uri="{FF2B5EF4-FFF2-40B4-BE49-F238E27FC236}">
                <a16:creationId xmlns:a16="http://schemas.microsoft.com/office/drawing/2014/main" id="{48700200-A0F2-AC4C-9BAD-0B3DA15C573F}"/>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495" t="20837"/>
          <a:stretch/>
        </p:blipFill>
        <p:spPr>
          <a:xfrm flipH="1">
            <a:off x="8146540" y="0"/>
            <a:ext cx="4045459" cy="4736199"/>
          </a:xfrm>
          <a:prstGeom prst="rect">
            <a:avLst/>
          </a:prstGeom>
        </p:spPr>
      </p:pic>
      <p:pic>
        <p:nvPicPr>
          <p:cNvPr id="10" name="Decorative">
            <a:extLst>
              <a:ext uri="{FF2B5EF4-FFF2-40B4-BE49-F238E27FC236}">
                <a16:creationId xmlns:a16="http://schemas.microsoft.com/office/drawing/2014/main" id="{150E070D-2B91-6B44-9DAA-013FEBBD1659}"/>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l="23873" t="50000"/>
          <a:stretch/>
        </p:blipFill>
        <p:spPr>
          <a:xfrm>
            <a:off x="0" y="0"/>
            <a:ext cx="4604657" cy="3913843"/>
          </a:xfrm>
          <a:prstGeom prst="rect">
            <a:avLst/>
          </a:prstGeom>
        </p:spPr>
      </p:pic>
    </p:spTree>
    <p:extLst>
      <p:ext uri="{BB962C8B-B14F-4D97-AF65-F5344CB8AC3E}">
        <p14:creationId xmlns:p14="http://schemas.microsoft.com/office/powerpoint/2010/main" val="23957178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3" descr="AIR Forum">
            <a:extLst>
              <a:ext uri="{FF2B5EF4-FFF2-40B4-BE49-F238E27FC236}">
                <a16:creationId xmlns:a16="http://schemas.microsoft.com/office/drawing/2014/main" id="{C133D2A8-5084-9E41-9E00-050F230BD51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39584" y="2116234"/>
            <a:ext cx="7312832" cy="2625532"/>
          </a:xfrm>
          <a:prstGeom prst="rect">
            <a:avLst/>
          </a:prstGeom>
        </p:spPr>
      </p:pic>
    </p:spTree>
    <p:extLst>
      <p:ext uri="{BB962C8B-B14F-4D97-AF65-F5344CB8AC3E}">
        <p14:creationId xmlns:p14="http://schemas.microsoft.com/office/powerpoint/2010/main" val="32967815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Q&amp;A">
    <p:bg>
      <p:bgPr>
        <a:solidFill>
          <a:schemeClr val="bg1"/>
        </a:solidFill>
        <a:effectLst/>
      </p:bgPr>
    </p:bg>
    <p:spTree>
      <p:nvGrpSpPr>
        <p:cNvPr id="1" name=""/>
        <p:cNvGrpSpPr/>
        <p:nvPr/>
      </p:nvGrpSpPr>
      <p:grpSpPr>
        <a:xfrm>
          <a:off x="0" y="0"/>
          <a:ext cx="0" cy="0"/>
          <a:chOff x="0" y="0"/>
          <a:chExt cx="0" cy="0"/>
        </a:xfrm>
      </p:grpSpPr>
      <p:pic>
        <p:nvPicPr>
          <p:cNvPr id="3" name="Picture 2" descr="AIR Forum">
            <a:extLst>
              <a:ext uri="{FF2B5EF4-FFF2-40B4-BE49-F238E27FC236}">
                <a16:creationId xmlns:a16="http://schemas.microsoft.com/office/drawing/2014/main" id="{2382CB68-52D1-A747-8BBF-38669FDE63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439584" y="1960439"/>
            <a:ext cx="7312832" cy="2937121"/>
          </a:xfrm>
          <a:prstGeom prst="rect">
            <a:avLst/>
          </a:prstGeom>
        </p:spPr>
      </p:pic>
    </p:spTree>
    <p:extLst>
      <p:ext uri="{BB962C8B-B14F-4D97-AF65-F5344CB8AC3E}">
        <p14:creationId xmlns:p14="http://schemas.microsoft.com/office/powerpoint/2010/main" val="1620607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lide Title Page 1">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a:solidFill>
                  <a:srgbClr val="878787"/>
                </a:solidFill>
                <a:latin typeface="Barlow Semi Condensed Light" charset="0"/>
                <a:ea typeface="Barlow Semi Condensed Light" charset="0"/>
                <a:cs typeface="Barlow Semi Condensed Light" charset="0"/>
              </a:rPr>
              <a:t> </a:t>
            </a:r>
          </a:p>
        </p:txBody>
      </p:sp>
      <p:sp>
        <p:nvSpPr>
          <p:cNvPr id="11" name="Rectangle 10"/>
          <p:cNvSpPr/>
          <p:nvPr userDrawn="1"/>
        </p:nvSpPr>
        <p:spPr>
          <a:xfrm>
            <a:off x="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3" hasCustomPrompt="1"/>
          </p:nvPr>
        </p:nvSpPr>
        <p:spPr>
          <a:xfrm>
            <a:off x="2824933" y="6135800"/>
            <a:ext cx="3264535"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March 19, 2018</a:t>
            </a:r>
          </a:p>
        </p:txBody>
      </p:sp>
      <p:sp>
        <p:nvSpPr>
          <p:cNvPr id="24" name="Text Placeholder 23"/>
          <p:cNvSpPr>
            <a:spLocks noGrp="1"/>
          </p:cNvSpPr>
          <p:nvPr>
            <p:ph type="body" sz="quarter" idx="14" hasCustomPrompt="1"/>
          </p:nvPr>
        </p:nvSpPr>
        <p:spPr>
          <a:xfrm>
            <a:off x="1470297" y="2438400"/>
            <a:ext cx="9238343" cy="3444240"/>
          </a:xfrm>
          <a:prstGeom prst="rect">
            <a:avLst/>
          </a:prstGeom>
        </p:spPr>
        <p:txBody>
          <a:bodyPr/>
          <a:lstStyle>
            <a:lvl1pPr marL="0" indent="0">
              <a:lnSpc>
                <a:spcPct val="100000"/>
              </a:lnSpc>
              <a:buNone/>
              <a:defRPr lang="en-US" sz="2000" b="0" i="0" baseline="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1470297" y="926128"/>
            <a:ext cx="6884126" cy="791435"/>
          </a:xfrm>
          <a:prstGeom prst="rect">
            <a:avLst/>
          </a:prstGeom>
        </p:spPr>
        <p:txBody>
          <a:bodyPr/>
          <a:lstStyle>
            <a:lvl1pPr marL="0" indent="0">
              <a:lnSpc>
                <a:spcPct val="100000"/>
              </a:lnSpc>
              <a:buNone/>
              <a:defRPr lang="en-US" sz="4800" b="1" i="0" baseline="0" smtClean="0">
                <a:solidFill>
                  <a:srgbClr val="C00000"/>
                </a:solidFill>
                <a:effectLst/>
                <a:latin typeface="Barlow" charset="0"/>
                <a:ea typeface="Barlow" charset="0"/>
                <a:cs typeface="Barlow" charset="0"/>
              </a:defRPr>
            </a:lvl1pPr>
          </a:lstStyle>
          <a:p>
            <a:pPr lvl="0"/>
            <a:r>
              <a:rPr lang="en-US"/>
              <a:t>Slide Title Page 1</a:t>
            </a:r>
          </a:p>
          <a:p>
            <a:pPr lvl="0"/>
            <a:endParaRPr lang="en-US"/>
          </a:p>
        </p:txBody>
      </p:sp>
      <p:sp>
        <p:nvSpPr>
          <p:cNvPr id="26" name="Text Placeholder 10"/>
          <p:cNvSpPr>
            <a:spLocks noGrp="1"/>
          </p:cNvSpPr>
          <p:nvPr>
            <p:ph type="body" sz="quarter" idx="11" hasCustomPrompt="1"/>
          </p:nvPr>
        </p:nvSpPr>
        <p:spPr>
          <a:xfrm>
            <a:off x="1470297" y="1717563"/>
            <a:ext cx="6738938" cy="467677"/>
          </a:xfrm>
          <a:prstGeom prst="rect">
            <a:avLst/>
          </a:prstGeom>
        </p:spPr>
        <p:txBody>
          <a:bodyPr/>
          <a:lstStyle>
            <a:lvl1pPr marL="0" indent="0">
              <a:buFontTx/>
              <a:buNone/>
              <a:defRPr sz="2400"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SUBHEAD GOES HERE </a:t>
            </a:r>
          </a:p>
        </p:txBody>
      </p:sp>
      <p:cxnSp>
        <p:nvCxnSpPr>
          <p:cNvPr id="28" name="Straight Connector 27"/>
          <p:cNvCxnSpPr/>
          <p:nvPr userDrawn="1"/>
        </p:nvCxnSpPr>
        <p:spPr>
          <a:xfrm>
            <a:off x="1470297" y="604467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70297" y="6135800"/>
            <a:ext cx="1226457" cy="310431"/>
          </a:xfrm>
          <a:prstGeom prst="rect">
            <a:avLst/>
          </a:prstGeom>
        </p:spPr>
      </p:pic>
    </p:spTree>
    <p:extLst>
      <p:ext uri="{BB962C8B-B14F-4D97-AF65-F5344CB8AC3E}">
        <p14:creationId xmlns:p14="http://schemas.microsoft.com/office/powerpoint/2010/main" val="731873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67"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415600" y="719633"/>
            <a:ext cx="11360800" cy="1710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2" name="Google Shape;12;p2"/>
          <p:cNvSpPr txBox="1">
            <a:spLocks noGrp="1"/>
          </p:cNvSpPr>
          <p:nvPr>
            <p:ph type="subTitle" idx="1"/>
          </p:nvPr>
        </p:nvSpPr>
        <p:spPr>
          <a:xfrm>
            <a:off x="415600" y="2504747"/>
            <a:ext cx="5656800" cy="984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2133">
                <a:solidFill>
                  <a:schemeClr val="lt2"/>
                </a:solidFill>
              </a:defRPr>
            </a:lvl1pPr>
            <a:lvl2pPr lvl="1">
              <a:lnSpc>
                <a:spcPct val="100000"/>
              </a:lnSpc>
              <a:spcBef>
                <a:spcPts val="0"/>
              </a:spcBef>
              <a:spcAft>
                <a:spcPts val="0"/>
              </a:spcAft>
              <a:buClr>
                <a:schemeClr val="lt2"/>
              </a:buClr>
              <a:buSzPts val="1600"/>
              <a:buNone/>
              <a:defRPr sz="2133">
                <a:solidFill>
                  <a:schemeClr val="lt2"/>
                </a:solidFill>
              </a:defRPr>
            </a:lvl2pPr>
            <a:lvl3pPr lvl="2">
              <a:lnSpc>
                <a:spcPct val="100000"/>
              </a:lnSpc>
              <a:spcBef>
                <a:spcPts val="0"/>
              </a:spcBef>
              <a:spcAft>
                <a:spcPts val="0"/>
              </a:spcAft>
              <a:buClr>
                <a:schemeClr val="lt2"/>
              </a:buClr>
              <a:buSzPts val="1600"/>
              <a:buNone/>
              <a:defRPr sz="2133">
                <a:solidFill>
                  <a:schemeClr val="lt2"/>
                </a:solidFill>
              </a:defRPr>
            </a:lvl3pPr>
            <a:lvl4pPr lvl="3">
              <a:lnSpc>
                <a:spcPct val="100000"/>
              </a:lnSpc>
              <a:spcBef>
                <a:spcPts val="0"/>
              </a:spcBef>
              <a:spcAft>
                <a:spcPts val="0"/>
              </a:spcAft>
              <a:buClr>
                <a:schemeClr val="lt2"/>
              </a:buClr>
              <a:buSzPts val="1600"/>
              <a:buNone/>
              <a:defRPr sz="2133">
                <a:solidFill>
                  <a:schemeClr val="lt2"/>
                </a:solidFill>
              </a:defRPr>
            </a:lvl4pPr>
            <a:lvl5pPr lvl="4">
              <a:lnSpc>
                <a:spcPct val="100000"/>
              </a:lnSpc>
              <a:spcBef>
                <a:spcPts val="0"/>
              </a:spcBef>
              <a:spcAft>
                <a:spcPts val="0"/>
              </a:spcAft>
              <a:buClr>
                <a:schemeClr val="lt2"/>
              </a:buClr>
              <a:buSzPts val="1600"/>
              <a:buNone/>
              <a:defRPr sz="2133">
                <a:solidFill>
                  <a:schemeClr val="lt2"/>
                </a:solidFill>
              </a:defRPr>
            </a:lvl5pPr>
            <a:lvl6pPr lvl="5">
              <a:lnSpc>
                <a:spcPct val="100000"/>
              </a:lnSpc>
              <a:spcBef>
                <a:spcPts val="0"/>
              </a:spcBef>
              <a:spcAft>
                <a:spcPts val="0"/>
              </a:spcAft>
              <a:buClr>
                <a:schemeClr val="lt2"/>
              </a:buClr>
              <a:buSzPts val="1600"/>
              <a:buNone/>
              <a:defRPr sz="2133">
                <a:solidFill>
                  <a:schemeClr val="lt2"/>
                </a:solidFill>
              </a:defRPr>
            </a:lvl6pPr>
            <a:lvl7pPr lvl="6">
              <a:lnSpc>
                <a:spcPct val="100000"/>
              </a:lnSpc>
              <a:spcBef>
                <a:spcPts val="0"/>
              </a:spcBef>
              <a:spcAft>
                <a:spcPts val="0"/>
              </a:spcAft>
              <a:buClr>
                <a:schemeClr val="lt2"/>
              </a:buClr>
              <a:buSzPts val="1600"/>
              <a:buNone/>
              <a:defRPr sz="2133">
                <a:solidFill>
                  <a:schemeClr val="lt2"/>
                </a:solidFill>
              </a:defRPr>
            </a:lvl7pPr>
            <a:lvl8pPr lvl="7">
              <a:lnSpc>
                <a:spcPct val="100000"/>
              </a:lnSpc>
              <a:spcBef>
                <a:spcPts val="0"/>
              </a:spcBef>
              <a:spcAft>
                <a:spcPts val="0"/>
              </a:spcAft>
              <a:buClr>
                <a:schemeClr val="lt2"/>
              </a:buClr>
              <a:buSzPts val="1600"/>
              <a:buNone/>
              <a:defRPr sz="2133">
                <a:solidFill>
                  <a:schemeClr val="lt2"/>
                </a:solidFill>
              </a:defRPr>
            </a:lvl8pPr>
            <a:lvl9pPr lvl="8">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791781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5" name="Text Placeholder 4"/>
          <p:cNvSpPr>
            <a:spLocks noGrp="1"/>
          </p:cNvSpPr>
          <p:nvPr>
            <p:ph type="body" sz="quarter" idx="10" hasCustomPrompt="1"/>
          </p:nvPr>
        </p:nvSpPr>
        <p:spPr>
          <a:xfrm>
            <a:off x="4467497" y="1819684"/>
            <a:ext cx="6884126" cy="1898875"/>
          </a:xfrm>
          <a:prstGeom prst="rect">
            <a:avLst/>
          </a:prstGeom>
        </p:spPr>
        <p:txBody>
          <a:bodyPr/>
          <a:lstStyle>
            <a:lvl1pPr marL="0" indent="0">
              <a:buNone/>
              <a:defRPr lang="en-US" sz="7200" b="1" i="0" smtClean="0">
                <a:solidFill>
                  <a:srgbClr val="C00000"/>
                </a:solidFill>
                <a:effectLst/>
                <a:latin typeface="Barlow" charset="0"/>
                <a:ea typeface="Barlow" charset="0"/>
                <a:cs typeface="Barlow" charset="0"/>
              </a:defRPr>
            </a:lvl1pPr>
          </a:lstStyle>
          <a:p>
            <a:pPr lvl="0"/>
            <a:r>
              <a:rPr lang="en-US"/>
              <a:t>Presentation Title </a:t>
            </a:r>
          </a:p>
          <a:p>
            <a:pPr lvl="0"/>
            <a:endParaRPr lang="en-US"/>
          </a:p>
        </p:txBody>
      </p:sp>
      <p:sp>
        <p:nvSpPr>
          <p:cNvPr id="6" name="Rectangle 5"/>
          <p:cNvSpPr/>
          <p:nvPr userDrawn="1"/>
        </p:nvSpPr>
        <p:spPr>
          <a:xfrm>
            <a:off x="1207008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4467225" y="3972243"/>
            <a:ext cx="6738938" cy="467677"/>
          </a:xfrm>
          <a:prstGeom prst="rect">
            <a:avLst/>
          </a:prstGeom>
        </p:spPr>
        <p:txBody>
          <a:bodyPr/>
          <a:lstStyle>
            <a:lvl1pPr marL="0" indent="0">
              <a:buFontTx/>
              <a:buNone/>
              <a:defRPr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NAME GOES HERE </a:t>
            </a:r>
          </a:p>
        </p:txBody>
      </p:sp>
      <p:sp>
        <p:nvSpPr>
          <p:cNvPr id="12" name="Text Placeholder 10"/>
          <p:cNvSpPr>
            <a:spLocks noGrp="1"/>
          </p:cNvSpPr>
          <p:nvPr>
            <p:ph type="body" sz="quarter" idx="12" hasCustomPrompt="1"/>
          </p:nvPr>
        </p:nvSpPr>
        <p:spPr>
          <a:xfrm>
            <a:off x="4467225" y="4478473"/>
            <a:ext cx="6738938" cy="467677"/>
          </a:xfrm>
          <a:prstGeom prst="rect">
            <a:avLst/>
          </a:prstGeom>
        </p:spPr>
        <p:txBody>
          <a:bodyPr/>
          <a:lstStyle>
            <a:lvl1pPr marL="0" indent="0">
              <a:buFontTx/>
              <a:buNone/>
              <a:defRPr sz="2400" b="0" i="0" baseline="0">
                <a:solidFill>
                  <a:srgbClr val="878787"/>
                </a:solidFill>
                <a:latin typeface="Barlow Light" charset="0"/>
                <a:ea typeface="Barlow Light" charset="0"/>
                <a:cs typeface="Barlow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JOB TITLE GOES HERE </a:t>
            </a:r>
          </a:p>
        </p:txBody>
      </p:sp>
      <p:sp>
        <p:nvSpPr>
          <p:cNvPr id="13" name="Text Placeholder 10"/>
          <p:cNvSpPr>
            <a:spLocks noGrp="1"/>
          </p:cNvSpPr>
          <p:nvPr>
            <p:ph type="body" sz="quarter" idx="13" hasCustomPrompt="1"/>
          </p:nvPr>
        </p:nvSpPr>
        <p:spPr>
          <a:xfrm>
            <a:off x="4467225" y="6065203"/>
            <a:ext cx="3264535"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March 19, 2018</a:t>
            </a:r>
          </a:p>
        </p:txBody>
      </p:sp>
    </p:spTree>
    <p:extLst>
      <p:ext uri="{BB962C8B-B14F-4D97-AF65-F5344CB8AC3E}">
        <p14:creationId xmlns:p14="http://schemas.microsoft.com/office/powerpoint/2010/main" val="3676709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Presenta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5" name="Text Placeholder 4"/>
          <p:cNvSpPr>
            <a:spLocks noGrp="1"/>
          </p:cNvSpPr>
          <p:nvPr>
            <p:ph type="body" sz="quarter" idx="10" hasCustomPrompt="1"/>
          </p:nvPr>
        </p:nvSpPr>
        <p:spPr>
          <a:xfrm>
            <a:off x="4467497" y="1819684"/>
            <a:ext cx="6884126" cy="1898875"/>
          </a:xfrm>
          <a:prstGeom prst="rect">
            <a:avLst/>
          </a:prstGeom>
        </p:spPr>
        <p:txBody>
          <a:bodyPr/>
          <a:lstStyle>
            <a:lvl1pPr marL="0" indent="0">
              <a:buNone/>
              <a:defRPr lang="en-US" sz="7200" b="1" i="0" smtClean="0">
                <a:solidFill>
                  <a:srgbClr val="C00000"/>
                </a:solidFill>
                <a:effectLst/>
                <a:latin typeface="Barlow" charset="0"/>
                <a:ea typeface="Barlow" charset="0"/>
                <a:cs typeface="Barlow" charset="0"/>
              </a:defRPr>
            </a:lvl1pPr>
          </a:lstStyle>
          <a:p>
            <a:pPr lvl="0"/>
            <a:r>
              <a:rPr lang="en-US"/>
              <a:t>Presentation Title </a:t>
            </a:r>
          </a:p>
          <a:p>
            <a:pPr lvl="0"/>
            <a:endParaRPr lang="en-US"/>
          </a:p>
        </p:txBody>
      </p:sp>
      <p:sp>
        <p:nvSpPr>
          <p:cNvPr id="6" name="Rectangle 5"/>
          <p:cNvSpPr/>
          <p:nvPr userDrawn="1"/>
        </p:nvSpPr>
        <p:spPr>
          <a:xfrm>
            <a:off x="1207008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4467225" y="3972243"/>
            <a:ext cx="6738938" cy="467677"/>
          </a:xfrm>
          <a:prstGeom prst="rect">
            <a:avLst/>
          </a:prstGeom>
        </p:spPr>
        <p:txBody>
          <a:bodyPr/>
          <a:lstStyle>
            <a:lvl1pPr marL="0" indent="0">
              <a:buFontTx/>
              <a:buNone/>
              <a:defRPr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NAME GOES HERE </a:t>
            </a:r>
          </a:p>
        </p:txBody>
      </p:sp>
      <p:sp>
        <p:nvSpPr>
          <p:cNvPr id="12" name="Text Placeholder 10"/>
          <p:cNvSpPr>
            <a:spLocks noGrp="1"/>
          </p:cNvSpPr>
          <p:nvPr>
            <p:ph type="body" sz="quarter" idx="12" hasCustomPrompt="1"/>
          </p:nvPr>
        </p:nvSpPr>
        <p:spPr>
          <a:xfrm>
            <a:off x="4467225" y="4478473"/>
            <a:ext cx="6738938" cy="467677"/>
          </a:xfrm>
          <a:prstGeom prst="rect">
            <a:avLst/>
          </a:prstGeom>
        </p:spPr>
        <p:txBody>
          <a:bodyPr/>
          <a:lstStyle>
            <a:lvl1pPr marL="0" indent="0">
              <a:buFontTx/>
              <a:buNone/>
              <a:defRPr sz="2400" b="0" i="0" baseline="0">
                <a:solidFill>
                  <a:srgbClr val="878787"/>
                </a:solidFill>
                <a:latin typeface="Barlow Light" charset="0"/>
                <a:ea typeface="Barlow Light" charset="0"/>
                <a:cs typeface="Barlow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JOB TITLE GOES HERE </a:t>
            </a:r>
          </a:p>
        </p:txBody>
      </p:sp>
      <p:sp>
        <p:nvSpPr>
          <p:cNvPr id="13" name="Text Placeholder 10"/>
          <p:cNvSpPr>
            <a:spLocks noGrp="1"/>
          </p:cNvSpPr>
          <p:nvPr>
            <p:ph type="body" sz="quarter" idx="13" hasCustomPrompt="1"/>
          </p:nvPr>
        </p:nvSpPr>
        <p:spPr>
          <a:xfrm>
            <a:off x="4467225" y="6065203"/>
            <a:ext cx="3264535"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March 19, 2018</a:t>
            </a:r>
          </a:p>
        </p:txBody>
      </p:sp>
    </p:spTree>
    <p:extLst>
      <p:ext uri="{BB962C8B-B14F-4D97-AF65-F5344CB8AC3E}">
        <p14:creationId xmlns:p14="http://schemas.microsoft.com/office/powerpoint/2010/main" val="38404935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ide Title Page 1">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a:solidFill>
                  <a:srgbClr val="878787"/>
                </a:solidFill>
                <a:latin typeface="Barlow Semi Condensed Light" charset="0"/>
                <a:ea typeface="Barlow Semi Condensed Light" charset="0"/>
                <a:cs typeface="Barlow Semi Condensed Light" charset="0"/>
              </a:rPr>
              <a:t> </a:t>
            </a:r>
          </a:p>
        </p:txBody>
      </p:sp>
      <p:sp>
        <p:nvSpPr>
          <p:cNvPr id="11" name="Rectangle 10"/>
          <p:cNvSpPr/>
          <p:nvPr userDrawn="1"/>
        </p:nvSpPr>
        <p:spPr>
          <a:xfrm>
            <a:off x="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3" hasCustomPrompt="1"/>
          </p:nvPr>
        </p:nvSpPr>
        <p:spPr>
          <a:xfrm>
            <a:off x="2824933" y="6135800"/>
            <a:ext cx="3264535"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March 19, 2018</a:t>
            </a:r>
          </a:p>
        </p:txBody>
      </p:sp>
      <p:sp>
        <p:nvSpPr>
          <p:cNvPr id="24" name="Text Placeholder 23"/>
          <p:cNvSpPr>
            <a:spLocks noGrp="1"/>
          </p:cNvSpPr>
          <p:nvPr>
            <p:ph type="body" sz="quarter" idx="14" hasCustomPrompt="1"/>
          </p:nvPr>
        </p:nvSpPr>
        <p:spPr>
          <a:xfrm>
            <a:off x="1470297" y="2438400"/>
            <a:ext cx="9238343" cy="3444240"/>
          </a:xfrm>
          <a:prstGeom prst="rect">
            <a:avLst/>
          </a:prstGeom>
        </p:spPr>
        <p:txBody>
          <a:bodyPr/>
          <a:lstStyle>
            <a:lvl1pPr marL="0" indent="0">
              <a:lnSpc>
                <a:spcPct val="100000"/>
              </a:lnSpc>
              <a:buNone/>
              <a:defRPr lang="en-US" sz="2000" b="0" i="0" baseline="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1470297" y="926128"/>
            <a:ext cx="6884126" cy="791435"/>
          </a:xfrm>
          <a:prstGeom prst="rect">
            <a:avLst/>
          </a:prstGeom>
        </p:spPr>
        <p:txBody>
          <a:bodyPr/>
          <a:lstStyle>
            <a:lvl1pPr marL="0" indent="0">
              <a:lnSpc>
                <a:spcPct val="100000"/>
              </a:lnSpc>
              <a:buNone/>
              <a:defRPr lang="en-US" sz="4800" b="1" i="0" baseline="0" smtClean="0">
                <a:solidFill>
                  <a:srgbClr val="C00000"/>
                </a:solidFill>
                <a:effectLst/>
                <a:latin typeface="Barlow" charset="0"/>
                <a:ea typeface="Barlow" charset="0"/>
                <a:cs typeface="Barlow" charset="0"/>
              </a:defRPr>
            </a:lvl1pPr>
          </a:lstStyle>
          <a:p>
            <a:pPr lvl="0"/>
            <a:r>
              <a:rPr lang="en-US"/>
              <a:t>Slide Title Page 1</a:t>
            </a:r>
          </a:p>
          <a:p>
            <a:pPr lvl="0"/>
            <a:endParaRPr lang="en-US"/>
          </a:p>
        </p:txBody>
      </p:sp>
      <p:sp>
        <p:nvSpPr>
          <p:cNvPr id="26" name="Text Placeholder 10"/>
          <p:cNvSpPr>
            <a:spLocks noGrp="1"/>
          </p:cNvSpPr>
          <p:nvPr>
            <p:ph type="body" sz="quarter" idx="11" hasCustomPrompt="1"/>
          </p:nvPr>
        </p:nvSpPr>
        <p:spPr>
          <a:xfrm>
            <a:off x="1470297" y="1717563"/>
            <a:ext cx="6738938" cy="467677"/>
          </a:xfrm>
          <a:prstGeom prst="rect">
            <a:avLst/>
          </a:prstGeom>
        </p:spPr>
        <p:txBody>
          <a:bodyPr/>
          <a:lstStyle>
            <a:lvl1pPr marL="0" indent="0">
              <a:buFontTx/>
              <a:buNone/>
              <a:defRPr sz="2400"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SUBHEAD GOES HERE </a:t>
            </a:r>
          </a:p>
        </p:txBody>
      </p:sp>
      <p:cxnSp>
        <p:nvCxnSpPr>
          <p:cNvPr id="28" name="Straight Connector 27"/>
          <p:cNvCxnSpPr/>
          <p:nvPr userDrawn="1"/>
        </p:nvCxnSpPr>
        <p:spPr>
          <a:xfrm>
            <a:off x="1470297" y="604467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297" y="6135800"/>
            <a:ext cx="1226457" cy="310431"/>
          </a:xfrm>
          <a:prstGeom prst="rect">
            <a:avLst/>
          </a:prstGeom>
        </p:spPr>
      </p:pic>
    </p:spTree>
    <p:extLst>
      <p:ext uri="{BB962C8B-B14F-4D97-AF65-F5344CB8AC3E}">
        <p14:creationId xmlns:p14="http://schemas.microsoft.com/office/powerpoint/2010/main" val="1883393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 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a:solidFill>
                  <a:srgbClr val="878787"/>
                </a:solidFill>
                <a:latin typeface="Barlow Semi Condensed Light" charset="0"/>
                <a:ea typeface="Barlow Semi Condensed Light" charset="0"/>
                <a:cs typeface="Barlow Semi Condensed Light" charset="0"/>
              </a:rPr>
              <a:t> </a:t>
            </a:r>
          </a:p>
        </p:txBody>
      </p:sp>
      <p:sp>
        <p:nvSpPr>
          <p:cNvPr id="11" name="Rectangle 10"/>
          <p:cNvSpPr/>
          <p:nvPr userDrawn="1"/>
        </p:nvSpPr>
        <p:spPr>
          <a:xfrm>
            <a:off x="0" y="1714"/>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3" hasCustomPrompt="1"/>
          </p:nvPr>
        </p:nvSpPr>
        <p:spPr>
          <a:xfrm>
            <a:off x="2824933" y="6135800"/>
            <a:ext cx="3264535"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March 19, 2018</a:t>
            </a:r>
          </a:p>
        </p:txBody>
      </p:sp>
      <p:sp>
        <p:nvSpPr>
          <p:cNvPr id="24" name="Text Placeholder 23"/>
          <p:cNvSpPr>
            <a:spLocks noGrp="1"/>
          </p:cNvSpPr>
          <p:nvPr>
            <p:ph type="body" sz="quarter" idx="14" hasCustomPrompt="1"/>
          </p:nvPr>
        </p:nvSpPr>
        <p:spPr>
          <a:xfrm>
            <a:off x="1470297" y="2440114"/>
            <a:ext cx="6982823" cy="3444240"/>
          </a:xfrm>
          <a:prstGeom prst="rect">
            <a:avLst/>
          </a:prstGeom>
        </p:spPr>
        <p:txBody>
          <a:bodyPr/>
          <a:lstStyle>
            <a:lvl1pPr marL="0" indent="0">
              <a:lnSpc>
                <a:spcPct val="100000"/>
              </a:lnSpc>
              <a:buNone/>
              <a:defRPr lang="en-US" sz="2000" b="0" i="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1470297" y="927842"/>
            <a:ext cx="6884126" cy="791435"/>
          </a:xfrm>
          <a:prstGeom prst="rect">
            <a:avLst/>
          </a:prstGeom>
        </p:spPr>
        <p:txBody>
          <a:bodyPr/>
          <a:lstStyle>
            <a:lvl1pPr marL="0" indent="0">
              <a:lnSpc>
                <a:spcPct val="100000"/>
              </a:lnSpc>
              <a:buNone/>
              <a:defRPr lang="en-US" sz="4800" b="1" i="0" smtClean="0">
                <a:solidFill>
                  <a:srgbClr val="C00000"/>
                </a:solidFill>
                <a:effectLst/>
                <a:latin typeface="Barlow" charset="0"/>
                <a:ea typeface="Barlow" charset="0"/>
                <a:cs typeface="Barlow" charset="0"/>
              </a:defRPr>
            </a:lvl1pPr>
          </a:lstStyle>
          <a:p>
            <a:pPr lvl="0"/>
            <a:r>
              <a:rPr lang="en-US"/>
              <a:t>Slide Title Page 2</a:t>
            </a:r>
          </a:p>
          <a:p>
            <a:pPr lvl="0"/>
            <a:endParaRPr lang="en-US"/>
          </a:p>
        </p:txBody>
      </p:sp>
      <p:sp>
        <p:nvSpPr>
          <p:cNvPr id="26" name="Text Placeholder 10"/>
          <p:cNvSpPr>
            <a:spLocks noGrp="1"/>
          </p:cNvSpPr>
          <p:nvPr>
            <p:ph type="body" sz="quarter" idx="11" hasCustomPrompt="1"/>
          </p:nvPr>
        </p:nvSpPr>
        <p:spPr>
          <a:xfrm>
            <a:off x="1470297" y="1719277"/>
            <a:ext cx="6738938" cy="467677"/>
          </a:xfrm>
          <a:prstGeom prst="rect">
            <a:avLst/>
          </a:prstGeom>
        </p:spPr>
        <p:txBody>
          <a:bodyPr/>
          <a:lstStyle>
            <a:lvl1pPr marL="0" indent="0">
              <a:buFontTx/>
              <a:buNone/>
              <a:defRPr sz="2400"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SUBHEAD GOES HERE </a:t>
            </a:r>
          </a:p>
        </p:txBody>
      </p:sp>
      <p:cxnSp>
        <p:nvCxnSpPr>
          <p:cNvPr id="28" name="Straight Connector 27"/>
          <p:cNvCxnSpPr/>
          <p:nvPr userDrawn="1"/>
        </p:nvCxnSpPr>
        <p:spPr>
          <a:xfrm>
            <a:off x="1470297" y="6044677"/>
            <a:ext cx="698282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70297" y="6135800"/>
            <a:ext cx="1226457" cy="310431"/>
          </a:xfrm>
          <a:prstGeom prst="rect">
            <a:avLst/>
          </a:prstGeom>
        </p:spPr>
      </p:pic>
    </p:spTree>
    <p:extLst>
      <p:ext uri="{BB962C8B-B14F-4D97-AF65-F5344CB8AC3E}">
        <p14:creationId xmlns:p14="http://schemas.microsoft.com/office/powerpoint/2010/main" val="2752067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lide 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a:solidFill>
                  <a:srgbClr val="878787"/>
                </a:solidFill>
                <a:latin typeface="Barlow Semi Condensed Light" charset="0"/>
                <a:ea typeface="Barlow Semi Condensed Light" charset="0"/>
                <a:cs typeface="Barlow Semi Condensed Light" charset="0"/>
              </a:rPr>
              <a:t> </a:t>
            </a:r>
          </a:p>
        </p:txBody>
      </p:sp>
      <p:sp>
        <p:nvSpPr>
          <p:cNvPr id="11" name="Rectangle 10"/>
          <p:cNvSpPr/>
          <p:nvPr userDrawn="1"/>
        </p:nvSpPr>
        <p:spPr>
          <a:xfrm>
            <a:off x="0" y="1714"/>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3" hasCustomPrompt="1"/>
          </p:nvPr>
        </p:nvSpPr>
        <p:spPr>
          <a:xfrm>
            <a:off x="2824933" y="6135800"/>
            <a:ext cx="3264535"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March 19, 2018</a:t>
            </a:r>
          </a:p>
        </p:txBody>
      </p:sp>
      <p:sp>
        <p:nvSpPr>
          <p:cNvPr id="24" name="Text Placeholder 23"/>
          <p:cNvSpPr>
            <a:spLocks noGrp="1"/>
          </p:cNvSpPr>
          <p:nvPr>
            <p:ph type="body" sz="quarter" idx="14" hasCustomPrompt="1"/>
          </p:nvPr>
        </p:nvSpPr>
        <p:spPr>
          <a:xfrm>
            <a:off x="1470297" y="2440114"/>
            <a:ext cx="6982823" cy="3444240"/>
          </a:xfrm>
          <a:prstGeom prst="rect">
            <a:avLst/>
          </a:prstGeom>
        </p:spPr>
        <p:txBody>
          <a:bodyPr/>
          <a:lstStyle>
            <a:lvl1pPr marL="0" indent="0">
              <a:lnSpc>
                <a:spcPct val="100000"/>
              </a:lnSpc>
              <a:buNone/>
              <a:defRPr lang="en-US" sz="2000" b="0" i="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1470297" y="927842"/>
            <a:ext cx="6884126" cy="791435"/>
          </a:xfrm>
          <a:prstGeom prst="rect">
            <a:avLst/>
          </a:prstGeom>
        </p:spPr>
        <p:txBody>
          <a:bodyPr/>
          <a:lstStyle>
            <a:lvl1pPr marL="0" indent="0">
              <a:lnSpc>
                <a:spcPct val="100000"/>
              </a:lnSpc>
              <a:buNone/>
              <a:defRPr lang="en-US" sz="4800" b="1" i="0" smtClean="0">
                <a:solidFill>
                  <a:srgbClr val="C00000"/>
                </a:solidFill>
                <a:effectLst/>
                <a:latin typeface="Barlow" charset="0"/>
                <a:ea typeface="Barlow" charset="0"/>
                <a:cs typeface="Barlow" charset="0"/>
              </a:defRPr>
            </a:lvl1pPr>
          </a:lstStyle>
          <a:p>
            <a:pPr lvl="0"/>
            <a:r>
              <a:rPr lang="en-US"/>
              <a:t>Slide Title Page 2</a:t>
            </a:r>
          </a:p>
          <a:p>
            <a:pPr lvl="0"/>
            <a:endParaRPr lang="en-US"/>
          </a:p>
        </p:txBody>
      </p:sp>
      <p:sp>
        <p:nvSpPr>
          <p:cNvPr id="26" name="Text Placeholder 10"/>
          <p:cNvSpPr>
            <a:spLocks noGrp="1"/>
          </p:cNvSpPr>
          <p:nvPr>
            <p:ph type="body" sz="quarter" idx="11" hasCustomPrompt="1"/>
          </p:nvPr>
        </p:nvSpPr>
        <p:spPr>
          <a:xfrm>
            <a:off x="1470297" y="1719277"/>
            <a:ext cx="6738938" cy="467677"/>
          </a:xfrm>
          <a:prstGeom prst="rect">
            <a:avLst/>
          </a:prstGeom>
        </p:spPr>
        <p:txBody>
          <a:bodyPr/>
          <a:lstStyle>
            <a:lvl1pPr marL="0" indent="0">
              <a:buFontTx/>
              <a:buNone/>
              <a:defRPr sz="2400"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SUBHEAD GOES HERE </a:t>
            </a:r>
          </a:p>
        </p:txBody>
      </p:sp>
      <p:cxnSp>
        <p:nvCxnSpPr>
          <p:cNvPr id="28" name="Straight Connector 27"/>
          <p:cNvCxnSpPr/>
          <p:nvPr userDrawn="1"/>
        </p:nvCxnSpPr>
        <p:spPr>
          <a:xfrm>
            <a:off x="1470297" y="6044677"/>
            <a:ext cx="698282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0297" y="6135800"/>
            <a:ext cx="1226457" cy="310431"/>
          </a:xfrm>
          <a:prstGeom prst="rect">
            <a:avLst/>
          </a:prstGeom>
        </p:spPr>
      </p:pic>
    </p:spTree>
    <p:extLst>
      <p:ext uri="{BB962C8B-B14F-4D97-AF65-F5344CB8AC3E}">
        <p14:creationId xmlns:p14="http://schemas.microsoft.com/office/powerpoint/2010/main" val="276656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7FB0-0DF5-D945-9842-7320A21DA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7D4E4-EAB5-3244-B6EC-D9F246DDFA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75254-37C9-3545-BC00-C4F5D260C5F7}"/>
              </a:ext>
            </a:extLst>
          </p:cNvPr>
          <p:cNvSpPr>
            <a:spLocks noGrp="1"/>
          </p:cNvSpPr>
          <p:nvPr>
            <p:ph type="dt" sz="half" idx="10"/>
          </p:nvPr>
        </p:nvSpPr>
        <p:spPr>
          <a:xfrm>
            <a:off x="838200" y="6356350"/>
            <a:ext cx="2743200" cy="365125"/>
          </a:xfrm>
          <a:prstGeom prst="rect">
            <a:avLst/>
          </a:prstGeom>
        </p:spPr>
        <p:txBody>
          <a:bodyPr/>
          <a:lstStyle/>
          <a:p>
            <a:fld id="{55914581-5973-AA41-9876-B6E376FE879C}" type="datetimeFigureOut">
              <a:rPr lang="en-US" smtClean="0"/>
              <a:t>9/25/2024</a:t>
            </a:fld>
            <a:endParaRPr lang="en-US"/>
          </a:p>
        </p:txBody>
      </p:sp>
      <p:sp>
        <p:nvSpPr>
          <p:cNvPr id="5" name="Footer Placeholder 4">
            <a:extLst>
              <a:ext uri="{FF2B5EF4-FFF2-40B4-BE49-F238E27FC236}">
                <a16:creationId xmlns:a16="http://schemas.microsoft.com/office/drawing/2014/main" id="{AECFC761-85AD-F347-9C36-4B28455B67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26C212-690F-A541-99F8-41B4F5C9C42C}"/>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939176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Title Page">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a:solidFill>
                  <a:srgbClr val="878787"/>
                </a:solidFill>
                <a:latin typeface="Barlow Semi Condensed Light" charset="0"/>
                <a:ea typeface="Barlow Semi Condensed Light" charset="0"/>
                <a:cs typeface="Barlow Semi Condensed Light" charset="0"/>
              </a:rPr>
              <a:t> </a:t>
            </a:r>
          </a:p>
        </p:txBody>
      </p:sp>
      <p:sp>
        <p:nvSpPr>
          <p:cNvPr id="12" name="Text Placeholder 10"/>
          <p:cNvSpPr>
            <a:spLocks noGrp="1"/>
          </p:cNvSpPr>
          <p:nvPr>
            <p:ph type="body" sz="quarter" idx="13" hasCustomPrompt="1"/>
          </p:nvPr>
        </p:nvSpPr>
        <p:spPr>
          <a:xfrm>
            <a:off x="9550853" y="6145960"/>
            <a:ext cx="1452427"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March 19, 2018</a:t>
            </a:r>
          </a:p>
        </p:txBody>
      </p:sp>
      <p:sp>
        <p:nvSpPr>
          <p:cNvPr id="24" name="Text Placeholder 23"/>
          <p:cNvSpPr>
            <a:spLocks noGrp="1"/>
          </p:cNvSpPr>
          <p:nvPr>
            <p:ph type="body" sz="quarter" idx="14" hasCustomPrompt="1"/>
          </p:nvPr>
        </p:nvSpPr>
        <p:spPr>
          <a:xfrm>
            <a:off x="5933440" y="2816720"/>
            <a:ext cx="4785360" cy="3055760"/>
          </a:xfrm>
          <a:prstGeom prst="rect">
            <a:avLst/>
          </a:prstGeom>
        </p:spPr>
        <p:txBody>
          <a:bodyPr/>
          <a:lstStyle>
            <a:lvl1pPr marL="0" indent="0">
              <a:lnSpc>
                <a:spcPct val="100000"/>
              </a:lnSpc>
              <a:buNone/>
              <a:defRPr lang="en-US" sz="2000" b="0" i="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5933440" y="1171678"/>
            <a:ext cx="5466080" cy="1512272"/>
          </a:xfrm>
          <a:prstGeom prst="rect">
            <a:avLst/>
          </a:prstGeom>
        </p:spPr>
        <p:txBody>
          <a:bodyPr anchor="b"/>
          <a:lstStyle>
            <a:lvl1pPr marL="0" indent="0">
              <a:lnSpc>
                <a:spcPct val="100000"/>
              </a:lnSpc>
              <a:buNone/>
              <a:defRPr lang="en-US" sz="4800" b="1" i="0" smtClean="0">
                <a:solidFill>
                  <a:srgbClr val="C00000"/>
                </a:solidFill>
                <a:effectLst/>
                <a:latin typeface="Barlow" charset="0"/>
                <a:ea typeface="Barlow" charset="0"/>
                <a:cs typeface="Barlow" charset="0"/>
              </a:defRPr>
            </a:lvl1pPr>
          </a:lstStyle>
          <a:p>
            <a:pPr lvl="0"/>
            <a:r>
              <a:rPr lang="en-US"/>
              <a:t>Picture Title Page</a:t>
            </a:r>
          </a:p>
        </p:txBody>
      </p:sp>
      <p:cxnSp>
        <p:nvCxnSpPr>
          <p:cNvPr id="28" name="Straight Connector 27"/>
          <p:cNvCxnSpPr/>
          <p:nvPr userDrawn="1"/>
        </p:nvCxnSpPr>
        <p:spPr>
          <a:xfrm>
            <a:off x="1470297" y="605483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5097" y="6135800"/>
            <a:ext cx="1226457" cy="310431"/>
          </a:xfrm>
          <a:prstGeom prst="rect">
            <a:avLst/>
          </a:prstGeom>
        </p:spPr>
      </p:pic>
      <p:sp>
        <p:nvSpPr>
          <p:cNvPr id="16" name="Picture Placeholder 15"/>
          <p:cNvSpPr>
            <a:spLocks noGrp="1"/>
          </p:cNvSpPr>
          <p:nvPr>
            <p:ph type="pic" sz="quarter" idx="15" hasCustomPrompt="1"/>
          </p:nvPr>
        </p:nvSpPr>
        <p:spPr>
          <a:xfrm>
            <a:off x="1" y="10160"/>
            <a:ext cx="5506117" cy="6847840"/>
          </a:xfrm>
          <a:custGeom>
            <a:avLst/>
            <a:gdLst>
              <a:gd name="connsiteX0" fmla="*/ 0 w 5506117"/>
              <a:gd name="connsiteY0" fmla="*/ 0 h 6847840"/>
              <a:gd name="connsiteX1" fmla="*/ 4338162 w 5506117"/>
              <a:gd name="connsiteY1" fmla="*/ 0 h 6847840"/>
              <a:gd name="connsiteX2" fmla="*/ 4357703 w 5506117"/>
              <a:gd name="connsiteY2" fmla="*/ 24083 h 6847840"/>
              <a:gd name="connsiteX3" fmla="*/ 5506117 w 5506117"/>
              <a:gd name="connsiteY3" fmla="*/ 3439160 h 6847840"/>
              <a:gd name="connsiteX4" fmla="*/ 4507003 w 5506117"/>
              <a:gd name="connsiteY4" fmla="*/ 6651419 h 6847840"/>
              <a:gd name="connsiteX5" fmla="*/ 4362412 w 5506117"/>
              <a:gd name="connsiteY5" fmla="*/ 6847840 h 6847840"/>
              <a:gd name="connsiteX6" fmla="*/ 0 w 5506117"/>
              <a:gd name="connsiteY6" fmla="*/ 6847840 h 684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6117" h="6847840">
                <a:moveTo>
                  <a:pt x="0" y="0"/>
                </a:moveTo>
                <a:lnTo>
                  <a:pt x="4338162" y="0"/>
                </a:lnTo>
                <a:lnTo>
                  <a:pt x="4357703" y="24083"/>
                </a:lnTo>
                <a:cubicBezTo>
                  <a:pt x="5075141" y="952134"/>
                  <a:pt x="5506117" y="2141918"/>
                  <a:pt x="5506117" y="3439160"/>
                </a:cubicBezTo>
                <a:cubicBezTo>
                  <a:pt x="5506117" y="4643742"/>
                  <a:pt x="5134511" y="5755669"/>
                  <a:pt x="4507003" y="6651419"/>
                </a:cubicBezTo>
                <a:lnTo>
                  <a:pt x="4362412" y="6847840"/>
                </a:lnTo>
                <a:lnTo>
                  <a:pt x="0" y="6847840"/>
                </a:lnTo>
                <a:close/>
              </a:path>
            </a:pathLst>
          </a:custGeom>
        </p:spPr>
        <p:txBody>
          <a:bodyPr wrap="square" anchor="ctr">
            <a:noAutofit/>
          </a:bodyPr>
          <a:lstStyle>
            <a:lvl1pPr marL="0" indent="0" algn="r">
              <a:buNone/>
              <a:defRPr sz="2200" baseline="0">
                <a:solidFill>
                  <a:schemeClr val="tx1">
                    <a:lumMod val="65000"/>
                    <a:lumOff val="35000"/>
                  </a:schemeClr>
                </a:solidFill>
                <a:latin typeface="Fira Sans" charset="0"/>
                <a:ea typeface="Fira Sans" charset="0"/>
                <a:cs typeface="Fira Sans" charset="0"/>
              </a:defRPr>
            </a:lvl1pPr>
          </a:lstStyle>
          <a:p>
            <a:r>
              <a:rPr lang="en-US"/>
              <a:t>Drag image onto </a:t>
            </a:r>
            <a:br>
              <a:rPr lang="en-US"/>
            </a:br>
            <a:r>
              <a:rPr lang="en-US"/>
              <a:t>placeholder or </a:t>
            </a:r>
            <a:br>
              <a:rPr lang="en-US"/>
            </a:br>
            <a:r>
              <a:rPr lang="en-US"/>
              <a:t>click image icon</a:t>
            </a:r>
          </a:p>
        </p:txBody>
      </p:sp>
    </p:spTree>
    <p:extLst>
      <p:ext uri="{BB962C8B-B14F-4D97-AF65-F5344CB8AC3E}">
        <p14:creationId xmlns:p14="http://schemas.microsoft.com/office/powerpoint/2010/main" val="4053349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Title Page">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a:solidFill>
                  <a:srgbClr val="878787"/>
                </a:solidFill>
                <a:latin typeface="Barlow Semi Condensed Light" charset="0"/>
                <a:ea typeface="Barlow Semi Condensed Light" charset="0"/>
                <a:cs typeface="Barlow Semi Condensed Light" charset="0"/>
              </a:rPr>
              <a:t> </a:t>
            </a:r>
          </a:p>
        </p:txBody>
      </p:sp>
      <p:sp>
        <p:nvSpPr>
          <p:cNvPr id="12" name="Text Placeholder 10"/>
          <p:cNvSpPr>
            <a:spLocks noGrp="1"/>
          </p:cNvSpPr>
          <p:nvPr>
            <p:ph type="body" sz="quarter" idx="13" hasCustomPrompt="1"/>
          </p:nvPr>
        </p:nvSpPr>
        <p:spPr>
          <a:xfrm>
            <a:off x="9550853" y="6145960"/>
            <a:ext cx="1452427"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March 19, 2018</a:t>
            </a:r>
          </a:p>
        </p:txBody>
      </p:sp>
      <p:sp>
        <p:nvSpPr>
          <p:cNvPr id="24" name="Text Placeholder 23"/>
          <p:cNvSpPr>
            <a:spLocks noGrp="1"/>
          </p:cNvSpPr>
          <p:nvPr>
            <p:ph type="body" sz="quarter" idx="14" hasCustomPrompt="1"/>
          </p:nvPr>
        </p:nvSpPr>
        <p:spPr>
          <a:xfrm>
            <a:off x="7670800" y="2816720"/>
            <a:ext cx="3048000" cy="3055760"/>
          </a:xfrm>
          <a:prstGeom prst="rect">
            <a:avLst/>
          </a:prstGeom>
        </p:spPr>
        <p:txBody>
          <a:bodyPr/>
          <a:lstStyle>
            <a:lvl1pPr marL="0" indent="0">
              <a:lnSpc>
                <a:spcPct val="100000"/>
              </a:lnSpc>
              <a:buNone/>
              <a:defRPr lang="en-US" sz="2000" b="0" i="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7670800" y="1171678"/>
            <a:ext cx="3728720" cy="1512272"/>
          </a:xfrm>
          <a:prstGeom prst="rect">
            <a:avLst/>
          </a:prstGeom>
        </p:spPr>
        <p:txBody>
          <a:bodyPr anchor="b"/>
          <a:lstStyle>
            <a:lvl1pPr marL="0" indent="0">
              <a:lnSpc>
                <a:spcPct val="100000"/>
              </a:lnSpc>
              <a:buNone/>
              <a:defRPr lang="en-US" sz="4800" b="1" i="0" smtClean="0">
                <a:solidFill>
                  <a:srgbClr val="C00000"/>
                </a:solidFill>
                <a:effectLst/>
                <a:latin typeface="Barlow" charset="0"/>
                <a:ea typeface="Barlow" charset="0"/>
                <a:cs typeface="Barlow" charset="0"/>
              </a:defRPr>
            </a:lvl1pPr>
          </a:lstStyle>
          <a:p>
            <a:pPr lvl="0"/>
            <a:r>
              <a:rPr lang="en-US"/>
              <a:t>Chart Title Page</a:t>
            </a:r>
          </a:p>
        </p:txBody>
      </p:sp>
      <p:cxnSp>
        <p:nvCxnSpPr>
          <p:cNvPr id="28" name="Straight Connector 27"/>
          <p:cNvCxnSpPr/>
          <p:nvPr userDrawn="1"/>
        </p:nvCxnSpPr>
        <p:spPr>
          <a:xfrm>
            <a:off x="1470297" y="605483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5097" y="6135800"/>
            <a:ext cx="1226457" cy="310431"/>
          </a:xfrm>
          <a:prstGeom prst="rect">
            <a:avLst/>
          </a:prstGeom>
        </p:spPr>
      </p:pic>
      <p:sp>
        <p:nvSpPr>
          <p:cNvPr id="3" name="Chart Placeholder 2"/>
          <p:cNvSpPr>
            <a:spLocks noGrp="1"/>
          </p:cNvSpPr>
          <p:nvPr>
            <p:ph type="chart" sz="quarter" idx="15"/>
          </p:nvPr>
        </p:nvSpPr>
        <p:spPr>
          <a:xfrm>
            <a:off x="1470297" y="1171677"/>
            <a:ext cx="5997303" cy="4700485"/>
          </a:xfrm>
          <a:prstGeom prst="rect">
            <a:avLst/>
          </a:prstGeom>
        </p:spPr>
        <p:txBody>
          <a:bodyPr/>
          <a:lstStyle/>
          <a:p>
            <a:r>
              <a:rPr lang="en-US"/>
              <a:t>Click icon to add chart</a:t>
            </a:r>
          </a:p>
        </p:txBody>
      </p:sp>
      <p:sp>
        <p:nvSpPr>
          <p:cNvPr id="11" name="Rectangle 10"/>
          <p:cNvSpPr/>
          <p:nvPr userDrawn="1"/>
        </p:nvSpPr>
        <p:spPr>
          <a:xfrm>
            <a:off x="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182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7319-2B5A-4B3A-81A6-36F7B29E1C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FFC2BD-3197-492B-B442-46D4A4B71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5D301-8558-4E84-91F9-C553235B2D95}"/>
              </a:ext>
            </a:extLst>
          </p:cNvPr>
          <p:cNvSpPr>
            <a:spLocks noGrp="1"/>
          </p:cNvSpPr>
          <p:nvPr>
            <p:ph type="dt" sz="half" idx="10"/>
          </p:nvPr>
        </p:nvSpPr>
        <p:spPr/>
        <p:txBody>
          <a:bodyPr/>
          <a:lstStyle/>
          <a:p>
            <a:fld id="{A504261A-2D19-43A8-8990-2B1C39045B27}" type="datetimeFigureOut">
              <a:rPr lang="en-US" smtClean="0"/>
              <a:t>9/25/2024</a:t>
            </a:fld>
            <a:endParaRPr lang="en-US"/>
          </a:p>
        </p:txBody>
      </p:sp>
      <p:sp>
        <p:nvSpPr>
          <p:cNvPr id="5" name="Footer Placeholder 4">
            <a:extLst>
              <a:ext uri="{FF2B5EF4-FFF2-40B4-BE49-F238E27FC236}">
                <a16:creationId xmlns:a16="http://schemas.microsoft.com/office/drawing/2014/main" id="{FAFDD142-983F-4E75-9DBE-406572752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1728F-2A0D-48D2-B4C4-10AF8B01F862}"/>
              </a:ext>
            </a:extLst>
          </p:cNvPr>
          <p:cNvSpPr>
            <a:spLocks noGrp="1"/>
          </p:cNvSpPr>
          <p:nvPr>
            <p:ph type="sldNum" sz="quarter" idx="12"/>
          </p:nvPr>
        </p:nvSpPr>
        <p:spPr/>
        <p:txBody>
          <a:bodyPr/>
          <a:lstStyle/>
          <a:p>
            <a:fld id="{8E7E654C-0E81-46E9-9FFB-27AAA8B58370}" type="slidenum">
              <a:rPr lang="en-US" smtClean="0"/>
              <a:t>‹#›</a:t>
            </a:fld>
            <a:endParaRPr lang="en-US"/>
          </a:p>
        </p:txBody>
      </p:sp>
    </p:spTree>
    <p:extLst>
      <p:ext uri="{BB962C8B-B14F-4D97-AF65-F5344CB8AC3E}">
        <p14:creationId xmlns:p14="http://schemas.microsoft.com/office/powerpoint/2010/main" val="3275912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rgbClr val="FFFFFF"/>
        </a:solid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524000" y="1791835"/>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SzPts val="6000"/>
              <a:buFont typeface="Source Sans Pro"/>
              <a:buNone/>
              <a:defRPr sz="6000" b="0" i="0" u="none" strike="noStrike" cap="none">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1524000" y="4271510"/>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7F7F7F"/>
              </a:buClr>
              <a:buSzPts val="2400"/>
              <a:buFont typeface="Arial"/>
              <a:buNone/>
              <a:defRPr sz="2400" b="0" i="0" u="none" strike="noStrike" cap="none">
                <a:solidFill>
                  <a:srgbClr val="7F7F7F"/>
                </a:solidFill>
                <a:latin typeface="Georgia"/>
                <a:ea typeface="Georgia"/>
                <a:cs typeface="Georgia"/>
                <a:sym typeface="Georgia"/>
              </a:defRPr>
            </a:lvl1pPr>
            <a:lvl2pPr marR="0" lvl="1" algn="ctr" rtl="0">
              <a:lnSpc>
                <a:spcPct val="90000"/>
              </a:lnSpc>
              <a:spcBef>
                <a:spcPts val="500"/>
              </a:spcBef>
              <a:spcAft>
                <a:spcPts val="0"/>
              </a:spcAft>
              <a:buClr>
                <a:schemeClr val="dk1"/>
              </a:buClr>
              <a:buSzPts val="2000"/>
              <a:buFont typeface="Georgia"/>
              <a:buNone/>
              <a:defRPr sz="2000" b="0" i="0" u="none" strike="noStrike" cap="none">
                <a:solidFill>
                  <a:schemeClr val="dk1"/>
                </a:solidFill>
                <a:latin typeface="Georgia"/>
                <a:ea typeface="Georgia"/>
                <a:cs typeface="Georgia"/>
                <a:sym typeface="Georgia"/>
              </a:defRPr>
            </a:lvl2pPr>
            <a:lvl3pPr marR="0" lvl="2" algn="ctr" rtl="0">
              <a:lnSpc>
                <a:spcPct val="90000"/>
              </a:lnSpc>
              <a:spcBef>
                <a:spcPts val="500"/>
              </a:spcBef>
              <a:spcAft>
                <a:spcPts val="0"/>
              </a:spcAft>
              <a:buClr>
                <a:srgbClr val="7F7F7F"/>
              </a:buClr>
              <a:buSzPts val="1800"/>
              <a:buFont typeface="Arial"/>
              <a:buNone/>
              <a:defRPr sz="1800" b="0" i="1" u="none" strike="noStrike" cap="none">
                <a:solidFill>
                  <a:srgbClr val="7F7F7F"/>
                </a:solidFill>
                <a:latin typeface="Georgia"/>
                <a:ea typeface="Georgia"/>
                <a:cs typeface="Georgia"/>
                <a:sym typeface="Georgia"/>
              </a:defRPr>
            </a:lvl3pPr>
            <a:lvl4pPr marR="0" lvl="3" algn="ctr" rtl="0">
              <a:lnSpc>
                <a:spcPct val="90000"/>
              </a:lnSpc>
              <a:spcBef>
                <a:spcPts val="500"/>
              </a:spcBef>
              <a:spcAft>
                <a:spcPts val="0"/>
              </a:spcAft>
              <a:buClr>
                <a:schemeClr val="dk1"/>
              </a:buClr>
              <a:buSzPts val="1600"/>
              <a:buFont typeface="Georgia"/>
              <a:buNone/>
              <a:defRPr sz="1600" b="0" i="0" u="none" strike="noStrike" cap="none">
                <a:solidFill>
                  <a:schemeClr val="dk1"/>
                </a:solidFill>
                <a:latin typeface="Georgia"/>
                <a:ea typeface="Georgia"/>
                <a:cs typeface="Georgia"/>
                <a:sym typeface="Georgia"/>
              </a:defRPr>
            </a:lvl4pPr>
            <a:lvl5pPr marR="0" lvl="4" algn="ctr" rtl="0">
              <a:lnSpc>
                <a:spcPct val="90000"/>
              </a:lnSpc>
              <a:spcBef>
                <a:spcPts val="500"/>
              </a:spcBef>
              <a:spcAft>
                <a:spcPts val="0"/>
              </a:spcAft>
              <a:buClr>
                <a:schemeClr val="dk1"/>
              </a:buClr>
              <a:buSzPts val="1600"/>
              <a:buFont typeface="Georgia"/>
              <a:buNone/>
              <a:defRPr sz="1600" b="0" i="0" u="none" strike="noStrike" cap="none">
                <a:solidFill>
                  <a:schemeClr val="dk1"/>
                </a:solidFill>
                <a:latin typeface="Georgia"/>
                <a:ea typeface="Georgia"/>
                <a:cs typeface="Georgia"/>
                <a:sym typeface="Georgi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2"/>
          <p:cNvSpPr/>
          <p:nvPr/>
        </p:nvSpPr>
        <p:spPr>
          <a:xfrm>
            <a:off x="569200" y="514125"/>
            <a:ext cx="1266900" cy="110100"/>
          </a:xfrm>
          <a:prstGeom prst="rect">
            <a:avLst/>
          </a:prstGeom>
          <a:solidFill>
            <a:srgbClr val="2EBCB3"/>
          </a:solidFill>
          <a:ln w="9525" cap="flat" cmpd="sng">
            <a:solidFill>
              <a:srgbClr val="2EBC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0" y="5426950"/>
            <a:ext cx="12192000" cy="1453800"/>
          </a:xfrm>
          <a:prstGeom prst="rect">
            <a:avLst/>
          </a:prstGeom>
          <a:solidFill>
            <a:srgbClr val="F7F4F2"/>
          </a:solidFill>
          <a:ln w="9525" cap="flat" cmpd="sng">
            <a:solidFill>
              <a:srgbClr val="F7F4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2"/>
          <p:cNvPicPr preferRelativeResize="0"/>
          <p:nvPr/>
        </p:nvPicPr>
        <p:blipFill>
          <a:blip r:embed="rId2">
            <a:alphaModFix/>
          </a:blip>
          <a:stretch>
            <a:fillRect/>
          </a:stretch>
        </p:blipFill>
        <p:spPr>
          <a:xfrm>
            <a:off x="10019247" y="5991217"/>
            <a:ext cx="1489651" cy="365126"/>
          </a:xfrm>
          <a:prstGeom prst="rect">
            <a:avLst/>
          </a:prstGeom>
          <a:noFill/>
          <a:ln>
            <a:noFill/>
          </a:ln>
        </p:spPr>
      </p:pic>
    </p:spTree>
    <p:extLst>
      <p:ext uri="{BB962C8B-B14F-4D97-AF65-F5344CB8AC3E}">
        <p14:creationId xmlns:p14="http://schemas.microsoft.com/office/powerpoint/2010/main" val="29473070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solidFill>
          <a:srgbClr val="FFFFFF"/>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5175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4400"/>
              <a:buFont typeface="Source Sans Pro"/>
              <a:buNone/>
              <a:defRPr sz="4400" b="0" i="0" u="none" strike="noStrike" cap="none">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Georgia"/>
                <a:ea typeface="Georgia"/>
                <a:cs typeface="Georgia"/>
                <a:sym typeface="Georgia"/>
              </a:defRPr>
            </a:lvl1pPr>
            <a:lvl2pPr marL="914400" marR="0" lvl="1" indent="-431800" algn="l" rtl="0">
              <a:lnSpc>
                <a:spcPct val="90000"/>
              </a:lnSpc>
              <a:spcBef>
                <a:spcPts val="500"/>
              </a:spcBef>
              <a:spcAft>
                <a:spcPts val="0"/>
              </a:spcAft>
              <a:buClr>
                <a:schemeClr val="dk1"/>
              </a:buClr>
              <a:buSzPts val="3200"/>
              <a:buFont typeface="Georgia"/>
              <a:buChar char="−"/>
              <a:defRPr sz="3200" b="0" i="0" u="none" strike="noStrike" cap="none">
                <a:solidFill>
                  <a:schemeClr val="dk1"/>
                </a:solidFill>
                <a:latin typeface="Georgia"/>
                <a:ea typeface="Georgia"/>
                <a:cs typeface="Georgia"/>
                <a:sym typeface="Georgia"/>
              </a:defRPr>
            </a:lvl2pPr>
            <a:lvl3pPr marL="1371600" marR="0" lvl="2" indent="-406400" algn="l" rtl="0">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rtl="0">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4pPr>
            <a:lvl5pPr marL="2286000" marR="0" lvl="4" indent="-381000" algn="l" rtl="0">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63115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ullquote">
  <p:cSld name="Pullquote">
    <p:bg>
      <p:bgPr>
        <a:solidFill>
          <a:srgbClr val="F7F4F2"/>
        </a:solidFill>
        <a:effectLst/>
      </p:bgPr>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4400"/>
              <a:buNone/>
              <a:defRPr sz="4400" i="1" u="none" strike="noStrike" cap="none"/>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
          <p:cNvSpPr txBox="1">
            <a:spLocks noGrp="1"/>
          </p:cNvSpPr>
          <p:nvPr>
            <p:ph type="body" idx="1"/>
          </p:nvPr>
        </p:nvSpPr>
        <p:spPr>
          <a:xfrm>
            <a:off x="6759575" y="4310063"/>
            <a:ext cx="4594225" cy="5810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2000"/>
              <a:buFont typeface="Arial"/>
              <a:buNone/>
              <a:defRPr sz="2000" b="0" i="1" u="none" strike="noStrike" cap="none">
                <a:solidFill>
                  <a:schemeClr val="dk2"/>
                </a:solidFill>
                <a:latin typeface="Georgia"/>
                <a:ea typeface="Georgia"/>
                <a:cs typeface="Georgia"/>
                <a:sym typeface="Georgia"/>
              </a:defRPr>
            </a:lvl1pPr>
            <a:lvl2pPr marL="914400" marR="0" lvl="1" indent="-228600" algn="l" rtl="0">
              <a:lnSpc>
                <a:spcPct val="90000"/>
              </a:lnSpc>
              <a:spcBef>
                <a:spcPts val="500"/>
              </a:spcBef>
              <a:spcAft>
                <a:spcPts val="0"/>
              </a:spcAft>
              <a:buSzPts val="3200"/>
              <a:buFont typeface="Georgia"/>
              <a:buNone/>
              <a:defRPr sz="3200" b="0" i="0" u="none" strike="noStrike" cap="none">
                <a:latin typeface="Georgia"/>
                <a:ea typeface="Georgia"/>
                <a:cs typeface="Georgia"/>
                <a:sym typeface="Georgia"/>
              </a:defRPr>
            </a:lvl2pPr>
            <a:lvl3pPr marL="1371600" marR="0" lvl="2" indent="-406400" algn="l" rtl="0">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rtl="0">
              <a:lnSpc>
                <a:spcPct val="90000"/>
              </a:lnSpc>
              <a:spcBef>
                <a:spcPts val="500"/>
              </a:spcBef>
              <a:spcAft>
                <a:spcPts val="0"/>
              </a:spcAft>
              <a:buSzPts val="2400"/>
              <a:buFont typeface="Georgia"/>
              <a:buChar char="−"/>
              <a:defRPr sz="2400" b="0" i="0" u="none" strike="noStrike" cap="none">
                <a:latin typeface="Georgia"/>
                <a:ea typeface="Georgia"/>
                <a:cs typeface="Georgia"/>
                <a:sym typeface="Georgia"/>
              </a:defRPr>
            </a:lvl4pPr>
            <a:lvl5pPr marL="2286000" marR="0" lvl="4" indent="-381000" algn="l" rtl="0">
              <a:lnSpc>
                <a:spcPct val="90000"/>
              </a:lnSpc>
              <a:spcBef>
                <a:spcPts val="500"/>
              </a:spcBef>
              <a:spcAft>
                <a:spcPts val="0"/>
              </a:spcAft>
              <a:buSzPts val="2400"/>
              <a:buFont typeface="Georgia"/>
              <a:buChar char="»"/>
              <a:defRPr sz="2400" b="0" i="0" u="none" strike="noStrike" cap="none">
                <a:latin typeface="Georgia"/>
                <a:ea typeface="Georgia"/>
                <a:cs typeface="Georgia"/>
                <a:sym typeface="Georgia"/>
              </a:defRPr>
            </a:lvl5pPr>
            <a:lvl6pPr marL="2743200" marR="0" lvl="5" indent="-342900" algn="l" rtl="0">
              <a:lnSpc>
                <a:spcPct val="90000"/>
              </a:lnSpc>
              <a:spcBef>
                <a:spcPts val="500"/>
              </a:spcBef>
              <a:spcAft>
                <a:spcPts val="0"/>
              </a:spcAft>
              <a:buSzPts val="1800"/>
              <a:buFont typeface="Arial"/>
              <a:buChar char="•"/>
              <a:defRPr sz="1800" b="0" i="0" u="none" strike="noStrike" cap="none">
                <a:latin typeface="Calibri"/>
                <a:ea typeface="Calibri"/>
                <a:cs typeface="Calibri"/>
                <a:sym typeface="Calibri"/>
              </a:defRPr>
            </a:lvl6pPr>
            <a:lvl7pPr marL="3200400" marR="0" lvl="6" indent="-342900" algn="l" rtl="0">
              <a:lnSpc>
                <a:spcPct val="90000"/>
              </a:lnSpc>
              <a:spcBef>
                <a:spcPts val="500"/>
              </a:spcBef>
              <a:spcAft>
                <a:spcPts val="0"/>
              </a:spcAft>
              <a:buSzPts val="1800"/>
              <a:buFont typeface="Arial"/>
              <a:buChar char="•"/>
              <a:defRPr sz="1800" b="0" i="0" u="none" strike="noStrike" cap="none">
                <a:latin typeface="Calibri"/>
                <a:ea typeface="Calibri"/>
                <a:cs typeface="Calibri"/>
                <a:sym typeface="Calibri"/>
              </a:defRPr>
            </a:lvl7pPr>
            <a:lvl8pPr marL="3657600" marR="0" lvl="7" indent="-342900" algn="l" rtl="0">
              <a:lnSpc>
                <a:spcPct val="90000"/>
              </a:lnSpc>
              <a:spcBef>
                <a:spcPts val="500"/>
              </a:spcBef>
              <a:spcAft>
                <a:spcPts val="0"/>
              </a:spcAft>
              <a:buSzPts val="1800"/>
              <a:buFont typeface="Arial"/>
              <a:buChar char="•"/>
              <a:defRPr sz="1800" b="0" i="0" u="none" strike="noStrike" cap="none">
                <a:latin typeface="Calibri"/>
                <a:ea typeface="Calibri"/>
                <a:cs typeface="Calibri"/>
                <a:sym typeface="Calibri"/>
              </a:defRPr>
            </a:lvl8pPr>
            <a:lvl9pPr marL="4114800" marR="0" lvl="8" indent="-342900" algn="l" rtl="0">
              <a:lnSpc>
                <a:spcPct val="90000"/>
              </a:lnSpc>
              <a:spcBef>
                <a:spcPts val="500"/>
              </a:spcBef>
              <a:spcAft>
                <a:spcPts val="0"/>
              </a:spcAft>
              <a:buSzPts val="1800"/>
              <a:buFont typeface="Arial"/>
              <a:buChar char="•"/>
              <a:defRPr sz="18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37274078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2"/>
        <p:cNvGrpSpPr/>
        <p:nvPr/>
      </p:nvGrpSpPr>
      <p:grpSpPr>
        <a:xfrm>
          <a:off x="0" y="0"/>
          <a:ext cx="0" cy="0"/>
          <a:chOff x="0" y="0"/>
          <a:chExt cx="0" cy="0"/>
        </a:xfrm>
      </p:grpSpPr>
      <p:sp>
        <p:nvSpPr>
          <p:cNvPr id="93" name="Google Shape;93;p11"/>
          <p:cNvSpPr txBox="1">
            <a:spLocks noGrp="1"/>
          </p:cNvSpPr>
          <p:nvPr>
            <p:ph type="title"/>
          </p:nvPr>
        </p:nvSpPr>
        <p:spPr>
          <a:xfrm>
            <a:off x="838200" y="5175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4400"/>
              <a:buFont typeface="Source Sans Pro"/>
              <a:buNone/>
              <a:defRPr sz="4400" b="0" i="0" u="none" strike="noStrike" cap="none">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SzPts val="3600"/>
              <a:buFont typeface="Arial"/>
              <a:buChar char="•"/>
              <a:defRPr sz="3600" b="0" i="0" u="none" strike="noStrike" cap="none">
                <a:latin typeface="Georgia"/>
                <a:ea typeface="Georgia"/>
                <a:cs typeface="Georgia"/>
                <a:sym typeface="Georgia"/>
              </a:defRPr>
            </a:lvl1pPr>
            <a:lvl2pPr marL="914400" marR="0" lvl="1" indent="-431800" algn="l" rtl="0">
              <a:lnSpc>
                <a:spcPct val="90000"/>
              </a:lnSpc>
              <a:spcBef>
                <a:spcPts val="500"/>
              </a:spcBef>
              <a:spcAft>
                <a:spcPts val="0"/>
              </a:spcAft>
              <a:buSzPts val="3200"/>
              <a:buFont typeface="Georgia"/>
              <a:buChar char="−"/>
              <a:defRPr sz="3200" b="0" i="0" u="none" strike="noStrike" cap="none">
                <a:latin typeface="Georgia"/>
                <a:ea typeface="Georgia"/>
                <a:cs typeface="Georgia"/>
                <a:sym typeface="Georgia"/>
              </a:defRPr>
            </a:lvl2pPr>
            <a:lvl3pPr marL="1371600" marR="0" lvl="2" indent="-406400" algn="l" rtl="0">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rtl="0">
              <a:lnSpc>
                <a:spcPct val="90000"/>
              </a:lnSpc>
              <a:spcBef>
                <a:spcPts val="500"/>
              </a:spcBef>
              <a:spcAft>
                <a:spcPts val="0"/>
              </a:spcAft>
              <a:buSzPts val="2400"/>
              <a:buFont typeface="Georgia"/>
              <a:buChar char="−"/>
              <a:defRPr sz="2400" b="0" i="0" u="none" strike="noStrike" cap="none">
                <a:latin typeface="Georgia"/>
                <a:ea typeface="Georgia"/>
                <a:cs typeface="Georgia"/>
                <a:sym typeface="Georgia"/>
              </a:defRPr>
            </a:lvl4pPr>
            <a:lvl5pPr marL="2286000" marR="0" lvl="4" indent="-381000" algn="l" rtl="0">
              <a:lnSpc>
                <a:spcPct val="90000"/>
              </a:lnSpc>
              <a:spcBef>
                <a:spcPts val="500"/>
              </a:spcBef>
              <a:spcAft>
                <a:spcPts val="0"/>
              </a:spcAft>
              <a:buSzPts val="2400"/>
              <a:buFont typeface="Georgia"/>
              <a:buChar char="»"/>
              <a:defRPr sz="2400" b="0" i="0" u="none" strike="noStrike" cap="none">
                <a:latin typeface="Georgia"/>
                <a:ea typeface="Georgia"/>
                <a:cs typeface="Georgia"/>
                <a:sym typeface="Georgia"/>
              </a:defRPr>
            </a:lvl5pPr>
            <a:lvl6pPr marL="2743200" marR="0" lvl="5" indent="-342900" algn="l" rtl="0">
              <a:lnSpc>
                <a:spcPct val="90000"/>
              </a:lnSpc>
              <a:spcBef>
                <a:spcPts val="500"/>
              </a:spcBef>
              <a:spcAft>
                <a:spcPts val="0"/>
              </a:spcAft>
              <a:buSzPts val="1800"/>
              <a:buFont typeface="Arial"/>
              <a:buChar char="•"/>
              <a:defRPr sz="1800" b="0" i="0" u="none" strike="noStrike" cap="none">
                <a:latin typeface="Calibri"/>
                <a:ea typeface="Calibri"/>
                <a:cs typeface="Calibri"/>
                <a:sym typeface="Calibri"/>
              </a:defRPr>
            </a:lvl6pPr>
            <a:lvl7pPr marL="3200400" marR="0" lvl="6" indent="-342900" algn="l" rtl="0">
              <a:lnSpc>
                <a:spcPct val="90000"/>
              </a:lnSpc>
              <a:spcBef>
                <a:spcPts val="500"/>
              </a:spcBef>
              <a:spcAft>
                <a:spcPts val="0"/>
              </a:spcAft>
              <a:buSzPts val="1800"/>
              <a:buFont typeface="Arial"/>
              <a:buChar char="•"/>
              <a:defRPr sz="1800" b="0" i="0" u="none" strike="noStrike" cap="none">
                <a:latin typeface="Calibri"/>
                <a:ea typeface="Calibri"/>
                <a:cs typeface="Calibri"/>
                <a:sym typeface="Calibri"/>
              </a:defRPr>
            </a:lvl7pPr>
            <a:lvl8pPr marL="3657600" marR="0" lvl="7" indent="-342900" algn="l" rtl="0">
              <a:lnSpc>
                <a:spcPct val="90000"/>
              </a:lnSpc>
              <a:spcBef>
                <a:spcPts val="500"/>
              </a:spcBef>
              <a:spcAft>
                <a:spcPts val="0"/>
              </a:spcAft>
              <a:buSzPts val="1800"/>
              <a:buFont typeface="Arial"/>
              <a:buChar char="•"/>
              <a:defRPr sz="1800" b="0" i="0" u="none" strike="noStrike" cap="none">
                <a:latin typeface="Calibri"/>
                <a:ea typeface="Calibri"/>
                <a:cs typeface="Calibri"/>
                <a:sym typeface="Calibri"/>
              </a:defRPr>
            </a:lvl8pPr>
            <a:lvl9pPr marL="4114800" marR="0" lvl="8" indent="-342900" algn="l" rtl="0">
              <a:lnSpc>
                <a:spcPct val="90000"/>
              </a:lnSpc>
              <a:spcBef>
                <a:spcPts val="500"/>
              </a:spcBef>
              <a:spcAft>
                <a:spcPts val="0"/>
              </a:spcAft>
              <a:buSzPts val="1800"/>
              <a:buFont typeface="Arial"/>
              <a:buChar char="•"/>
              <a:defRPr sz="1800" b="0" i="0" u="none" strike="noStrike" cap="none">
                <a:latin typeface="Calibri"/>
                <a:ea typeface="Calibri"/>
                <a:cs typeface="Calibri"/>
                <a:sym typeface="Calibri"/>
              </a:defRPr>
            </a:lvl9pPr>
          </a:lstStyle>
          <a:p>
            <a:endParaRPr/>
          </a:p>
        </p:txBody>
      </p:sp>
      <p:sp>
        <p:nvSpPr>
          <p:cNvPr id="95" name="Google Shape;95;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SzPts val="3600"/>
              <a:buFont typeface="Arial"/>
              <a:buChar char="•"/>
              <a:defRPr sz="3600" b="0" i="0" u="none" strike="noStrike" cap="none">
                <a:latin typeface="Georgia"/>
                <a:ea typeface="Georgia"/>
                <a:cs typeface="Georgia"/>
                <a:sym typeface="Georgia"/>
              </a:defRPr>
            </a:lvl1pPr>
            <a:lvl2pPr marL="914400" marR="0" lvl="1" indent="-431800" algn="l" rtl="0">
              <a:lnSpc>
                <a:spcPct val="90000"/>
              </a:lnSpc>
              <a:spcBef>
                <a:spcPts val="500"/>
              </a:spcBef>
              <a:spcAft>
                <a:spcPts val="0"/>
              </a:spcAft>
              <a:buSzPts val="3200"/>
              <a:buFont typeface="Georgia"/>
              <a:buChar char="−"/>
              <a:defRPr sz="3200" b="0" i="0" u="none" strike="noStrike" cap="none">
                <a:latin typeface="Georgia"/>
                <a:ea typeface="Georgia"/>
                <a:cs typeface="Georgia"/>
                <a:sym typeface="Georgia"/>
              </a:defRPr>
            </a:lvl2pPr>
            <a:lvl3pPr marL="1371600" marR="0" lvl="2" indent="-406400" algn="l" rtl="0">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rtl="0">
              <a:lnSpc>
                <a:spcPct val="90000"/>
              </a:lnSpc>
              <a:spcBef>
                <a:spcPts val="500"/>
              </a:spcBef>
              <a:spcAft>
                <a:spcPts val="0"/>
              </a:spcAft>
              <a:buSzPts val="2400"/>
              <a:buFont typeface="Georgia"/>
              <a:buChar char="−"/>
              <a:defRPr sz="2400" b="0" i="0" u="none" strike="noStrike" cap="none">
                <a:latin typeface="Georgia"/>
                <a:ea typeface="Georgia"/>
                <a:cs typeface="Georgia"/>
                <a:sym typeface="Georgia"/>
              </a:defRPr>
            </a:lvl4pPr>
            <a:lvl5pPr marL="2286000" marR="0" lvl="4" indent="-381000" algn="l" rtl="0">
              <a:lnSpc>
                <a:spcPct val="90000"/>
              </a:lnSpc>
              <a:spcBef>
                <a:spcPts val="500"/>
              </a:spcBef>
              <a:spcAft>
                <a:spcPts val="0"/>
              </a:spcAft>
              <a:buSzPts val="2400"/>
              <a:buFont typeface="Georgia"/>
              <a:buChar char="»"/>
              <a:defRPr sz="2400" b="0" i="0" u="none" strike="noStrike" cap="none">
                <a:latin typeface="Georgia"/>
                <a:ea typeface="Georgia"/>
                <a:cs typeface="Georgia"/>
                <a:sym typeface="Georgia"/>
              </a:defRPr>
            </a:lvl5pPr>
            <a:lvl6pPr marL="2743200" marR="0" lvl="5" indent="-342900" algn="l" rtl="0">
              <a:lnSpc>
                <a:spcPct val="90000"/>
              </a:lnSpc>
              <a:spcBef>
                <a:spcPts val="500"/>
              </a:spcBef>
              <a:spcAft>
                <a:spcPts val="0"/>
              </a:spcAft>
              <a:buSzPts val="1800"/>
              <a:buFont typeface="Arial"/>
              <a:buChar char="•"/>
              <a:defRPr sz="1800" b="0" i="0" u="none" strike="noStrike" cap="none">
                <a:latin typeface="Calibri"/>
                <a:ea typeface="Calibri"/>
                <a:cs typeface="Calibri"/>
                <a:sym typeface="Calibri"/>
              </a:defRPr>
            </a:lvl6pPr>
            <a:lvl7pPr marL="3200400" marR="0" lvl="6" indent="-342900" algn="l" rtl="0">
              <a:lnSpc>
                <a:spcPct val="90000"/>
              </a:lnSpc>
              <a:spcBef>
                <a:spcPts val="500"/>
              </a:spcBef>
              <a:spcAft>
                <a:spcPts val="0"/>
              </a:spcAft>
              <a:buSzPts val="1800"/>
              <a:buFont typeface="Arial"/>
              <a:buChar char="•"/>
              <a:defRPr sz="1800" b="0" i="0" u="none" strike="noStrike" cap="none">
                <a:latin typeface="Calibri"/>
                <a:ea typeface="Calibri"/>
                <a:cs typeface="Calibri"/>
                <a:sym typeface="Calibri"/>
              </a:defRPr>
            </a:lvl7pPr>
            <a:lvl8pPr marL="3657600" marR="0" lvl="7" indent="-342900" algn="l" rtl="0">
              <a:lnSpc>
                <a:spcPct val="90000"/>
              </a:lnSpc>
              <a:spcBef>
                <a:spcPts val="500"/>
              </a:spcBef>
              <a:spcAft>
                <a:spcPts val="0"/>
              </a:spcAft>
              <a:buSzPts val="1800"/>
              <a:buFont typeface="Arial"/>
              <a:buChar char="•"/>
              <a:defRPr sz="1800" b="0" i="0" u="none" strike="noStrike" cap="none">
                <a:latin typeface="Calibri"/>
                <a:ea typeface="Calibri"/>
                <a:cs typeface="Calibri"/>
                <a:sym typeface="Calibri"/>
              </a:defRPr>
            </a:lvl8pPr>
            <a:lvl9pPr marL="4114800" marR="0" lvl="8" indent="-342900" algn="l" rtl="0">
              <a:lnSpc>
                <a:spcPct val="90000"/>
              </a:lnSpc>
              <a:spcBef>
                <a:spcPts val="500"/>
              </a:spcBef>
              <a:spcAft>
                <a:spcPts val="0"/>
              </a:spcAft>
              <a:buSzPts val="1800"/>
              <a:buFont typeface="Arial"/>
              <a:buChar char="•"/>
              <a:defRPr sz="1800" b="0" i="0" u="none" strike="noStrike" cap="none">
                <a:latin typeface="Calibri"/>
                <a:ea typeface="Calibri"/>
                <a:cs typeface="Calibri"/>
                <a:sym typeface="Calibri"/>
              </a:defRPr>
            </a:lvl9pPr>
          </a:lstStyle>
          <a:p>
            <a:endParaRPr/>
          </a:p>
        </p:txBody>
      </p:sp>
      <p:sp>
        <p:nvSpPr>
          <p:cNvPr id="96" name="Google Shape;9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58671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End Slide">
  <p:cSld name="End Slide">
    <p:bg>
      <p:bgPr>
        <a:solidFill>
          <a:schemeClr val="lt1"/>
        </a:solidFill>
        <a:effectLst/>
      </p:bgPr>
    </p:bg>
    <p:spTree>
      <p:nvGrpSpPr>
        <p:cNvPr id="1" name="Shape 121"/>
        <p:cNvGrpSpPr/>
        <p:nvPr/>
      </p:nvGrpSpPr>
      <p:grpSpPr>
        <a:xfrm>
          <a:off x="0" y="0"/>
          <a:ext cx="0" cy="0"/>
          <a:chOff x="0" y="0"/>
          <a:chExt cx="0" cy="0"/>
        </a:xfrm>
      </p:grpSpPr>
      <p:sp>
        <p:nvSpPr>
          <p:cNvPr id="122" name="Google Shape;122;p19"/>
          <p:cNvSpPr/>
          <p:nvPr/>
        </p:nvSpPr>
        <p:spPr>
          <a:xfrm>
            <a:off x="9915175" y="5783850"/>
            <a:ext cx="2038200" cy="881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225825" y="207475"/>
            <a:ext cx="2038200" cy="881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19"/>
          <p:cNvPicPr preferRelativeResize="0"/>
          <p:nvPr/>
        </p:nvPicPr>
        <p:blipFill>
          <a:blip r:embed="rId2">
            <a:alphaModFix/>
          </a:blip>
          <a:stretch>
            <a:fillRect/>
          </a:stretch>
        </p:blipFill>
        <p:spPr>
          <a:xfrm>
            <a:off x="4372907" y="3064500"/>
            <a:ext cx="3595968" cy="881400"/>
          </a:xfrm>
          <a:prstGeom prst="rect">
            <a:avLst/>
          </a:prstGeom>
          <a:noFill/>
          <a:ln>
            <a:noFill/>
          </a:ln>
        </p:spPr>
      </p:pic>
    </p:spTree>
    <p:extLst>
      <p:ext uri="{BB962C8B-B14F-4D97-AF65-F5344CB8AC3E}">
        <p14:creationId xmlns:p14="http://schemas.microsoft.com/office/powerpoint/2010/main" val="10174402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2022 AIR Forum ">
            <a:extLst>
              <a:ext uri="{FF2B5EF4-FFF2-40B4-BE49-F238E27FC236}">
                <a16:creationId xmlns:a16="http://schemas.microsoft.com/office/drawing/2014/main" id="{F8660046-46BE-F64A-AA1E-5D0A5321D4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4857" y="942120"/>
            <a:ext cx="5206080" cy="1188720"/>
          </a:xfrm>
          <a:prstGeom prst="rect">
            <a:avLst/>
          </a:prstGeom>
        </p:spPr>
      </p:pic>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061012" y="2281246"/>
            <a:ext cx="9606988" cy="2892830"/>
          </a:xfrm>
          <a:prstGeom prst="rect">
            <a:avLst/>
          </a:prstGeom>
        </p:spPr>
        <p:txBody>
          <a:bodyPr anchor="b"/>
          <a:lstStyle>
            <a:lvl1pPr algn="l">
              <a:defRPr sz="6000" b="1">
                <a:solidFill>
                  <a:schemeClr val="bg2"/>
                </a:solidFill>
                <a:latin typeface="+mn-lt"/>
              </a:defRPr>
            </a:lvl1pPr>
          </a:lstStyle>
          <a:p>
            <a:r>
              <a:rPr lang="en-US"/>
              <a:t>Insert Title Here</a:t>
            </a:r>
          </a:p>
        </p:txBody>
      </p:sp>
      <p:sp>
        <p:nvSpPr>
          <p:cNvPr id="8" name="Subtitle 2">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061012" y="5402734"/>
            <a:ext cx="9606988" cy="1672542"/>
          </a:xfrm>
        </p:spPr>
        <p:txBody>
          <a:bodyPr>
            <a:noAutofit/>
          </a:bodyPr>
          <a:lstStyle>
            <a:lvl1pPr marL="0" indent="0" algn="l">
              <a:lnSpc>
                <a:spcPts val="15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Subhead Here</a:t>
            </a:r>
          </a:p>
        </p:txBody>
      </p:sp>
      <p:pic>
        <p:nvPicPr>
          <p:cNvPr id="6" name="Graphic 5">
            <a:extLst>
              <a:ext uri="{FF2B5EF4-FFF2-40B4-BE49-F238E27FC236}">
                <a16:creationId xmlns:a16="http://schemas.microsoft.com/office/drawing/2014/main" id="{9613AC14-613C-4F4E-BD0C-2CE7C00FE961}"/>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42267"/>
          <a:stretch/>
        </p:blipFill>
        <p:spPr>
          <a:xfrm>
            <a:off x="6740938" y="2898668"/>
            <a:ext cx="5299364" cy="3959332"/>
          </a:xfrm>
          <a:prstGeom prst="rect">
            <a:avLst/>
          </a:prstGeom>
        </p:spPr>
      </p:pic>
      <p:pic>
        <p:nvPicPr>
          <p:cNvPr id="10" name="Graphic 9">
            <a:extLst>
              <a:ext uri="{FF2B5EF4-FFF2-40B4-BE49-F238E27FC236}">
                <a16:creationId xmlns:a16="http://schemas.microsoft.com/office/drawing/2014/main" id="{1870C020-2E84-0A41-8CA3-9A282D2A58D0}"/>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2495" t="20837"/>
          <a:stretch/>
        </p:blipFill>
        <p:spPr>
          <a:xfrm flipH="1">
            <a:off x="8146540" y="0"/>
            <a:ext cx="4045459" cy="4736199"/>
          </a:xfrm>
          <a:prstGeom prst="rect">
            <a:avLst/>
          </a:prstGeom>
        </p:spPr>
      </p:pic>
    </p:spTree>
    <p:extLst>
      <p:ext uri="{BB962C8B-B14F-4D97-AF65-F5344CB8AC3E}">
        <p14:creationId xmlns:p14="http://schemas.microsoft.com/office/powerpoint/2010/main" val="5855304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8E2-FE77-8D48-AA06-CCC7FF9EC540}"/>
              </a:ext>
            </a:extLst>
          </p:cNvPr>
          <p:cNvSpPr>
            <a:spLocks noGrp="1"/>
          </p:cNvSpPr>
          <p:nvPr>
            <p:ph type="title"/>
          </p:nvPr>
        </p:nvSpPr>
        <p:spPr>
          <a:xfrm>
            <a:off x="831850" y="577516"/>
            <a:ext cx="6595645" cy="3984959"/>
          </a:xfrm>
          <a:prstGeom prst="rect">
            <a:avLst/>
          </a:prstGeom>
        </p:spPr>
        <p:txBody>
          <a:bodyPr anchor="b">
            <a:normAutofit/>
          </a:bodyPr>
          <a:lstStyle>
            <a:lvl1pPr>
              <a:defRPr sz="4800">
                <a:solidFill>
                  <a:schemeClr val="bg2"/>
                </a:solidFill>
              </a:defRPr>
            </a:lvl1pPr>
          </a:lstStyle>
          <a:p>
            <a:r>
              <a:rPr lang="en-US"/>
              <a:t>Click to edit Master title style</a:t>
            </a:r>
          </a:p>
        </p:txBody>
      </p:sp>
      <p:sp>
        <p:nvSpPr>
          <p:cNvPr id="3" name="Text Placeholder 2">
            <a:extLst>
              <a:ext uri="{FF2B5EF4-FFF2-40B4-BE49-F238E27FC236}">
                <a16:creationId xmlns:a16="http://schemas.microsoft.com/office/drawing/2014/main" id="{52BA79F4-F166-1F4B-A0B0-905316D842E7}"/>
              </a:ext>
            </a:extLst>
          </p:cNvPr>
          <p:cNvSpPr>
            <a:spLocks noGrp="1"/>
          </p:cNvSpPr>
          <p:nvPr>
            <p:ph type="body" idx="1"/>
          </p:nvPr>
        </p:nvSpPr>
        <p:spPr>
          <a:xfrm>
            <a:off x="831850" y="4589463"/>
            <a:ext cx="6595645" cy="1500187"/>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7154CF1-76B2-E74F-BE09-3FD2B89C109A}"/>
              </a:ext>
            </a:extLst>
          </p:cNvPr>
          <p:cNvSpPr>
            <a:spLocks noGrp="1"/>
          </p:cNvSpPr>
          <p:nvPr>
            <p:ph type="sldNum" sz="quarter" idx="12"/>
          </p:nvPr>
        </p:nvSpPr>
        <p:spPr/>
        <p:txBody>
          <a:bodyPr/>
          <a:lstStyle/>
          <a:p>
            <a:fld id="{12151A42-07BF-F340-84C5-4B59C741AF45}" type="slidenum">
              <a:rPr lang="en-US" smtClean="0"/>
              <a:t>‹#›</a:t>
            </a:fld>
            <a:endParaRPr lang="en-US"/>
          </a:p>
        </p:txBody>
      </p:sp>
      <p:pic>
        <p:nvPicPr>
          <p:cNvPr id="8" name="Graphic 7">
            <a:extLst>
              <a:ext uri="{FF2B5EF4-FFF2-40B4-BE49-F238E27FC236}">
                <a16:creationId xmlns:a16="http://schemas.microsoft.com/office/drawing/2014/main" id="{14A95E22-6024-8F45-A81F-5E3EADEF975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42267"/>
          <a:stretch/>
        </p:blipFill>
        <p:spPr>
          <a:xfrm>
            <a:off x="6740938" y="2898668"/>
            <a:ext cx="5299364" cy="3959332"/>
          </a:xfrm>
          <a:prstGeom prst="rect">
            <a:avLst/>
          </a:prstGeom>
        </p:spPr>
      </p:pic>
      <p:pic>
        <p:nvPicPr>
          <p:cNvPr id="9" name="Graphic 8">
            <a:extLst>
              <a:ext uri="{FF2B5EF4-FFF2-40B4-BE49-F238E27FC236}">
                <a16:creationId xmlns:a16="http://schemas.microsoft.com/office/drawing/2014/main" id="{48700200-A0F2-AC4C-9BAD-0B3DA15C573F}"/>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2495" t="20837"/>
          <a:stretch/>
        </p:blipFill>
        <p:spPr>
          <a:xfrm flipH="1">
            <a:off x="8146540" y="0"/>
            <a:ext cx="4045459" cy="4736199"/>
          </a:xfrm>
          <a:prstGeom prst="rect">
            <a:avLst/>
          </a:prstGeom>
        </p:spPr>
      </p:pic>
    </p:spTree>
    <p:extLst>
      <p:ext uri="{BB962C8B-B14F-4D97-AF65-F5344CB8AC3E}">
        <p14:creationId xmlns:p14="http://schemas.microsoft.com/office/powerpoint/2010/main" val="342296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19764DD2-BA01-6844-9FA9-A346443D57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0E40B3-0940-8B40-BC3E-A6EFFCE2C696}"/>
              </a:ext>
            </a:extLst>
          </p:cNvPr>
          <p:cNvSpPr>
            <a:spLocks noGrp="1"/>
          </p:cNvSpPr>
          <p:nvPr>
            <p:ph type="ctrTitle"/>
          </p:nvPr>
        </p:nvSpPr>
        <p:spPr>
          <a:xfrm>
            <a:off x="2724150" y="2225675"/>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F7609622-B461-2542-9E98-517CC7C292F2}"/>
              </a:ext>
            </a:extLst>
          </p:cNvPr>
          <p:cNvSpPr>
            <a:spLocks noGrp="1"/>
          </p:cNvSpPr>
          <p:nvPr>
            <p:ph type="subTitle" idx="1"/>
          </p:nvPr>
        </p:nvSpPr>
        <p:spPr>
          <a:xfrm>
            <a:off x="2724150" y="4786316"/>
            <a:ext cx="9144000" cy="138588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4B58B4C-533D-D14C-BC99-BCD2B36285F1}"/>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032013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968349-0194-2E46-BC51-E9CAE35557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F037F-16E2-9149-8E51-4BAC70D6DA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17B0820-72D2-9E4B-9705-8F0F353CBA30}"/>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7068044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27F7165-D88C-1C41-AFBB-692763F3C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D08345-F2B6-3340-8D5E-2BCEB092BF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BB0D00-6E87-7D4F-9889-9AB9B3F6C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B8FCD4D-BDFA-6B4A-8722-2E19D215EAF8}"/>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40228926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78E2EC4-E97B-EC42-9E47-4435FAC801B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34C495F-71FD-AB4D-8D29-BFF73FD87226}"/>
              </a:ext>
            </a:extLst>
          </p:cNvPr>
          <p:cNvSpPr>
            <a:spLocks noGrp="1"/>
          </p:cNvSpPr>
          <p:nvPr>
            <p:ph type="body" idx="1"/>
          </p:nvPr>
        </p:nvSpPr>
        <p:spPr>
          <a:xfrm>
            <a:off x="839788" y="1681162"/>
            <a:ext cx="5157787" cy="1082585"/>
          </a:xfrm>
        </p:spPr>
        <p:txBody>
          <a:bodyPr anchor="ctr" anchorCtr="0">
            <a:noAutofit/>
          </a:bodyPr>
          <a:lstStyle>
            <a:lvl1pPr marL="0" indent="0">
              <a:buNone/>
              <a:defRPr sz="28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EEB663-9A82-8746-9002-DC98834E95C1}"/>
              </a:ext>
            </a:extLst>
          </p:cNvPr>
          <p:cNvSpPr>
            <a:spLocks noGrp="1"/>
          </p:cNvSpPr>
          <p:nvPr>
            <p:ph sz="half" idx="2"/>
          </p:nvPr>
        </p:nvSpPr>
        <p:spPr>
          <a:xfrm>
            <a:off x="839788" y="2897311"/>
            <a:ext cx="5157787" cy="3292351"/>
          </a:xfrm>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6572EA-5BE0-F640-AFD9-5AA5F8C440B5}"/>
              </a:ext>
            </a:extLst>
          </p:cNvPr>
          <p:cNvSpPr>
            <a:spLocks noGrp="1"/>
          </p:cNvSpPr>
          <p:nvPr>
            <p:ph type="body" sz="quarter" idx="3"/>
          </p:nvPr>
        </p:nvSpPr>
        <p:spPr>
          <a:xfrm>
            <a:off x="6172200" y="1681162"/>
            <a:ext cx="5183188" cy="1082585"/>
          </a:xfrm>
        </p:spPr>
        <p:txBody>
          <a:bodyPr anchor="ctr" anchorCtr="0">
            <a:noAutofit/>
          </a:bodyPr>
          <a:lstStyle>
            <a:lvl1pPr marL="0" indent="0">
              <a:buNone/>
              <a:defRPr sz="28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534EA1-99D3-4349-9458-6377AA73F5F8}"/>
              </a:ext>
            </a:extLst>
          </p:cNvPr>
          <p:cNvSpPr>
            <a:spLocks noGrp="1"/>
          </p:cNvSpPr>
          <p:nvPr>
            <p:ph sz="quarter" idx="4"/>
          </p:nvPr>
        </p:nvSpPr>
        <p:spPr>
          <a:xfrm>
            <a:off x="6172200" y="2897311"/>
            <a:ext cx="5183188" cy="3292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B74420E-BE64-6142-90DA-69311DE09679}"/>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683687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357C38-F5BF-F74D-8D8C-B2262E6C695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BB521010-9DEC-CB41-B6C8-187212263757}"/>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36963679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0305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Items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0869E9-1551-9147-92B2-951D1930298E}"/>
              </a:ext>
              <a:ext uri="{C183D7F6-B498-43B3-948B-1728B52AA6E4}">
                <adec:decorative xmlns:adec="http://schemas.microsoft.com/office/drawing/2017/decorative" val="1"/>
              </a:ext>
            </a:extLst>
          </p:cNvPr>
          <p:cNvSpPr/>
          <p:nvPr userDrawn="1"/>
        </p:nvSpPr>
        <p:spPr>
          <a:xfrm>
            <a:off x="0" y="365126"/>
            <a:ext cx="1491916" cy="1310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F45BFB-0B47-9444-8568-98E6B00125EE}"/>
              </a:ext>
            </a:extLst>
          </p:cNvPr>
          <p:cNvSpPr>
            <a:spLocks noGrp="1"/>
          </p:cNvSpPr>
          <p:nvPr>
            <p:ph type="title"/>
          </p:nvPr>
        </p:nvSpPr>
        <p:spPr/>
        <p:txBody>
          <a:bodyPr/>
          <a:lstStyle>
            <a:lvl1pPr algn="ctr">
              <a:defRPr/>
            </a:lvl1pPr>
          </a:lstStyle>
          <a:p>
            <a:r>
              <a:rPr lang="en-US"/>
              <a:t>Click to edit Master title style</a:t>
            </a:r>
          </a:p>
        </p:txBody>
      </p:sp>
      <p:sp>
        <p:nvSpPr>
          <p:cNvPr id="15" name="Picture Placeholder 30">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912200" y="1675439"/>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40" name="Text Placeholder 3">
            <a:extLst>
              <a:ext uri="{FF2B5EF4-FFF2-40B4-BE49-F238E27FC236}">
                <a16:creationId xmlns:a16="http://schemas.microsoft.com/office/drawing/2014/main" id="{0DC1C2CB-086F-0A48-92C3-FA54C5FA8205}"/>
              </a:ext>
            </a:extLst>
          </p:cNvPr>
          <p:cNvSpPr>
            <a:spLocks noGrp="1"/>
          </p:cNvSpPr>
          <p:nvPr>
            <p:ph type="body" sz="quarter" idx="27" hasCustomPrompt="1"/>
          </p:nvPr>
        </p:nvSpPr>
        <p:spPr>
          <a:xfrm>
            <a:off x="586135"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35" name="Text Placeholder 17">
            <a:extLst>
              <a:ext uri="{FF2B5EF4-FFF2-40B4-BE49-F238E27FC236}">
                <a16:creationId xmlns:a16="http://schemas.microsoft.com/office/drawing/2014/main" id="{A300A1A3-58E3-5442-8334-86ED4D17BAF3}"/>
              </a:ext>
            </a:extLst>
          </p:cNvPr>
          <p:cNvSpPr>
            <a:spLocks noGrp="1"/>
          </p:cNvSpPr>
          <p:nvPr>
            <p:ph type="body" sz="quarter" idx="26" hasCustomPrompt="1"/>
          </p:nvPr>
        </p:nvSpPr>
        <p:spPr>
          <a:xfrm>
            <a:off x="586135" y="4462338"/>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19" name="Picture Placeholder 30">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677626" y="1675439"/>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42" name="Text Placeholder 3">
            <a:extLst>
              <a:ext uri="{FF2B5EF4-FFF2-40B4-BE49-F238E27FC236}">
                <a16:creationId xmlns:a16="http://schemas.microsoft.com/office/drawing/2014/main" id="{2DD4985F-DB40-B147-9AEB-324311315469}"/>
              </a:ext>
            </a:extLst>
          </p:cNvPr>
          <p:cNvSpPr>
            <a:spLocks noGrp="1"/>
          </p:cNvSpPr>
          <p:nvPr>
            <p:ph type="body" sz="quarter" idx="30" hasCustomPrompt="1"/>
          </p:nvPr>
        </p:nvSpPr>
        <p:spPr>
          <a:xfrm>
            <a:off x="3386156"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41" name="Text Placeholder 17">
            <a:extLst>
              <a:ext uri="{FF2B5EF4-FFF2-40B4-BE49-F238E27FC236}">
                <a16:creationId xmlns:a16="http://schemas.microsoft.com/office/drawing/2014/main" id="{2713FDD1-0353-284E-8E2E-00F0DED93DAA}"/>
              </a:ext>
            </a:extLst>
          </p:cNvPr>
          <p:cNvSpPr>
            <a:spLocks noGrp="1"/>
          </p:cNvSpPr>
          <p:nvPr>
            <p:ph type="body" sz="quarter" idx="29" hasCustomPrompt="1"/>
          </p:nvPr>
        </p:nvSpPr>
        <p:spPr>
          <a:xfrm>
            <a:off x="3386156" y="4462338"/>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25" name="Picture Placeholder 30">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443052" y="1675439"/>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4" name="Text Placeholder 3">
            <a:extLst>
              <a:ext uri="{FF2B5EF4-FFF2-40B4-BE49-F238E27FC236}">
                <a16:creationId xmlns:a16="http://schemas.microsoft.com/office/drawing/2014/main" id="{FE792EF2-92BE-BA44-BDC7-15883AC07DA9}"/>
              </a:ext>
            </a:extLst>
          </p:cNvPr>
          <p:cNvSpPr>
            <a:spLocks noGrp="1"/>
          </p:cNvSpPr>
          <p:nvPr>
            <p:ph type="body" sz="quarter" idx="22" hasCustomPrompt="1"/>
          </p:nvPr>
        </p:nvSpPr>
        <p:spPr>
          <a:xfrm>
            <a:off x="6153662"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21" name="Text Placeholder 17">
            <a:extLst>
              <a:ext uri="{FF2B5EF4-FFF2-40B4-BE49-F238E27FC236}">
                <a16:creationId xmlns:a16="http://schemas.microsoft.com/office/drawing/2014/main" id="{B42FB970-44CC-E64C-B488-7F3604905A25}"/>
              </a:ext>
            </a:extLst>
          </p:cNvPr>
          <p:cNvSpPr>
            <a:spLocks noGrp="1"/>
          </p:cNvSpPr>
          <p:nvPr>
            <p:ph type="body" sz="quarter" idx="13" hasCustomPrompt="1"/>
          </p:nvPr>
        </p:nvSpPr>
        <p:spPr>
          <a:xfrm>
            <a:off x="6144240" y="4462522"/>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28" name="Picture Placeholder 30">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208479" y="1675439"/>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4" name="Text Placeholder 3">
            <a:extLst>
              <a:ext uri="{FF2B5EF4-FFF2-40B4-BE49-F238E27FC236}">
                <a16:creationId xmlns:a16="http://schemas.microsoft.com/office/drawing/2014/main" id="{AF87827B-1769-594A-93B4-D22458EFE0B4}"/>
              </a:ext>
            </a:extLst>
          </p:cNvPr>
          <p:cNvSpPr>
            <a:spLocks noGrp="1"/>
          </p:cNvSpPr>
          <p:nvPr>
            <p:ph type="body" sz="quarter" idx="24" hasCustomPrompt="1"/>
          </p:nvPr>
        </p:nvSpPr>
        <p:spPr>
          <a:xfrm>
            <a:off x="8950081"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20" name="Text Placeholder 17">
            <a:extLst>
              <a:ext uri="{FF2B5EF4-FFF2-40B4-BE49-F238E27FC236}">
                <a16:creationId xmlns:a16="http://schemas.microsoft.com/office/drawing/2014/main" id="{B99818BA-56B8-094B-BABA-43878A211F10}"/>
              </a:ext>
            </a:extLst>
          </p:cNvPr>
          <p:cNvSpPr>
            <a:spLocks noGrp="1"/>
          </p:cNvSpPr>
          <p:nvPr>
            <p:ph type="body" sz="quarter" idx="12" hasCustomPrompt="1"/>
          </p:nvPr>
        </p:nvSpPr>
        <p:spPr>
          <a:xfrm>
            <a:off x="8950448" y="4462338"/>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Tree>
    <p:extLst>
      <p:ext uri="{BB962C8B-B14F-4D97-AF65-F5344CB8AC3E}">
        <p14:creationId xmlns:p14="http://schemas.microsoft.com/office/powerpoint/2010/main" val="4592101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 People Ligh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BC24A3A-9B25-D748-A748-6D97FE89D38C}"/>
              </a:ext>
              <a:ext uri="{C183D7F6-B498-43B3-948B-1728B52AA6E4}">
                <adec:decorative xmlns:adec="http://schemas.microsoft.com/office/drawing/2017/decorative" val="1"/>
              </a:ext>
            </a:extLst>
          </p:cNvPr>
          <p:cNvSpPr/>
          <p:nvPr userDrawn="1"/>
        </p:nvSpPr>
        <p:spPr>
          <a:xfrm>
            <a:off x="0" y="365125"/>
            <a:ext cx="1491916" cy="1447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F45BFB-0B47-9444-8568-98E6B00125EE}"/>
              </a:ext>
            </a:extLst>
          </p:cNvPr>
          <p:cNvSpPr>
            <a:spLocks noGrp="1"/>
          </p:cNvSpPr>
          <p:nvPr>
            <p:ph type="title"/>
          </p:nvPr>
        </p:nvSpPr>
        <p:spPr/>
        <p:txBody>
          <a:bodyPr/>
          <a:lstStyle>
            <a:lvl1pPr algn="ctr">
              <a:defRPr/>
            </a:lvl1pPr>
          </a:lstStyle>
          <a:p>
            <a:r>
              <a:rPr lang="en-US"/>
              <a:t>Click to edit Master title style</a:t>
            </a:r>
          </a:p>
        </p:txBody>
      </p:sp>
      <p:sp>
        <p:nvSpPr>
          <p:cNvPr id="16" name="Picture Placeholder 3">
            <a:extLst>
              <a:ext uri="{FF2B5EF4-FFF2-40B4-BE49-F238E27FC236}">
                <a16:creationId xmlns:a16="http://schemas.microsoft.com/office/drawing/2014/main" id="{9CE63BFD-FA76-6E44-A21C-8AC2D3DC010F}"/>
              </a:ext>
            </a:extLst>
          </p:cNvPr>
          <p:cNvSpPr>
            <a:spLocks noGrp="1"/>
          </p:cNvSpPr>
          <p:nvPr>
            <p:ph type="pic" sz="quarter" idx="31"/>
          </p:nvPr>
        </p:nvSpPr>
        <p:spPr>
          <a:xfrm>
            <a:off x="813509" y="1812889"/>
            <a:ext cx="2009775" cy="2009775"/>
          </a:xfrm>
        </p:spPr>
        <p:txBody>
          <a:bodyPr/>
          <a:lstStyle/>
          <a:p>
            <a:endParaRPr lang="en-US"/>
          </a:p>
        </p:txBody>
      </p:sp>
      <p:sp>
        <p:nvSpPr>
          <p:cNvPr id="40" name="Text Placeholder 3">
            <a:extLst>
              <a:ext uri="{FF2B5EF4-FFF2-40B4-BE49-F238E27FC236}">
                <a16:creationId xmlns:a16="http://schemas.microsoft.com/office/drawing/2014/main" id="{0DC1C2CB-086F-0A48-92C3-FA54C5FA8205}"/>
              </a:ext>
            </a:extLst>
          </p:cNvPr>
          <p:cNvSpPr>
            <a:spLocks noGrp="1"/>
          </p:cNvSpPr>
          <p:nvPr>
            <p:ph type="body" sz="quarter" idx="27" hasCustomPrompt="1"/>
          </p:nvPr>
        </p:nvSpPr>
        <p:spPr>
          <a:xfrm>
            <a:off x="553952"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35" name="Text Placeholder 17">
            <a:extLst>
              <a:ext uri="{FF2B5EF4-FFF2-40B4-BE49-F238E27FC236}">
                <a16:creationId xmlns:a16="http://schemas.microsoft.com/office/drawing/2014/main" id="{A300A1A3-58E3-5442-8334-86ED4D17BAF3}"/>
              </a:ext>
            </a:extLst>
          </p:cNvPr>
          <p:cNvSpPr>
            <a:spLocks noGrp="1"/>
          </p:cNvSpPr>
          <p:nvPr>
            <p:ph type="body" sz="quarter" idx="26" hasCustomPrompt="1"/>
          </p:nvPr>
        </p:nvSpPr>
        <p:spPr>
          <a:xfrm>
            <a:off x="554136" y="4638800"/>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
        <p:nvSpPr>
          <p:cNvPr id="17" name="Picture Placeholder 3">
            <a:extLst>
              <a:ext uri="{FF2B5EF4-FFF2-40B4-BE49-F238E27FC236}">
                <a16:creationId xmlns:a16="http://schemas.microsoft.com/office/drawing/2014/main" id="{C64CF095-C98E-164D-A0FE-DB8C6658651C}"/>
              </a:ext>
            </a:extLst>
          </p:cNvPr>
          <p:cNvSpPr>
            <a:spLocks noGrp="1"/>
          </p:cNvSpPr>
          <p:nvPr>
            <p:ph type="pic" sz="quarter" idx="32"/>
          </p:nvPr>
        </p:nvSpPr>
        <p:spPr>
          <a:xfrm>
            <a:off x="3662105" y="1812888"/>
            <a:ext cx="2009775" cy="2009775"/>
          </a:xfrm>
        </p:spPr>
        <p:txBody>
          <a:bodyPr/>
          <a:lstStyle/>
          <a:p>
            <a:endParaRPr lang="en-US"/>
          </a:p>
        </p:txBody>
      </p:sp>
      <p:sp>
        <p:nvSpPr>
          <p:cNvPr id="42" name="Text Placeholder 3">
            <a:extLst>
              <a:ext uri="{FF2B5EF4-FFF2-40B4-BE49-F238E27FC236}">
                <a16:creationId xmlns:a16="http://schemas.microsoft.com/office/drawing/2014/main" id="{2DD4985F-DB40-B147-9AEB-324311315469}"/>
              </a:ext>
            </a:extLst>
          </p:cNvPr>
          <p:cNvSpPr>
            <a:spLocks noGrp="1"/>
          </p:cNvSpPr>
          <p:nvPr>
            <p:ph type="body" sz="quarter" idx="30" hasCustomPrompt="1"/>
          </p:nvPr>
        </p:nvSpPr>
        <p:spPr>
          <a:xfrm>
            <a:off x="3402548"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41" name="Text Placeholder 17">
            <a:extLst>
              <a:ext uri="{FF2B5EF4-FFF2-40B4-BE49-F238E27FC236}">
                <a16:creationId xmlns:a16="http://schemas.microsoft.com/office/drawing/2014/main" id="{2713FDD1-0353-284E-8E2E-00F0DED93DAA}"/>
              </a:ext>
            </a:extLst>
          </p:cNvPr>
          <p:cNvSpPr>
            <a:spLocks noGrp="1"/>
          </p:cNvSpPr>
          <p:nvPr>
            <p:ph type="body" sz="quarter" idx="29" hasCustomPrompt="1"/>
          </p:nvPr>
        </p:nvSpPr>
        <p:spPr>
          <a:xfrm>
            <a:off x="3402732" y="4638800"/>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
        <p:nvSpPr>
          <p:cNvPr id="22" name="Picture Placeholder 3">
            <a:extLst>
              <a:ext uri="{FF2B5EF4-FFF2-40B4-BE49-F238E27FC236}">
                <a16:creationId xmlns:a16="http://schemas.microsoft.com/office/drawing/2014/main" id="{AE8B4CB4-C73F-3143-B132-C17DE67D965A}"/>
              </a:ext>
            </a:extLst>
          </p:cNvPr>
          <p:cNvSpPr>
            <a:spLocks noGrp="1"/>
          </p:cNvSpPr>
          <p:nvPr>
            <p:ph type="pic" sz="quarter" idx="33"/>
          </p:nvPr>
        </p:nvSpPr>
        <p:spPr>
          <a:xfrm>
            <a:off x="6510701" y="1812888"/>
            <a:ext cx="2009775" cy="2009775"/>
          </a:xfrm>
        </p:spPr>
        <p:txBody>
          <a:bodyPr/>
          <a:lstStyle/>
          <a:p>
            <a:endParaRPr lang="en-US"/>
          </a:p>
        </p:txBody>
      </p:sp>
      <p:sp>
        <p:nvSpPr>
          <p:cNvPr id="24" name="Text Placeholder 3">
            <a:extLst>
              <a:ext uri="{FF2B5EF4-FFF2-40B4-BE49-F238E27FC236}">
                <a16:creationId xmlns:a16="http://schemas.microsoft.com/office/drawing/2014/main" id="{FE792EF2-92BE-BA44-BDC7-15883AC07DA9}"/>
              </a:ext>
            </a:extLst>
          </p:cNvPr>
          <p:cNvSpPr>
            <a:spLocks noGrp="1"/>
          </p:cNvSpPr>
          <p:nvPr>
            <p:ph type="body" sz="quarter" idx="22" hasCustomPrompt="1"/>
          </p:nvPr>
        </p:nvSpPr>
        <p:spPr>
          <a:xfrm>
            <a:off x="6251144"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21" name="Text Placeholder 17">
            <a:extLst>
              <a:ext uri="{FF2B5EF4-FFF2-40B4-BE49-F238E27FC236}">
                <a16:creationId xmlns:a16="http://schemas.microsoft.com/office/drawing/2014/main" id="{B42FB970-44CC-E64C-B488-7F3604905A25}"/>
              </a:ext>
            </a:extLst>
          </p:cNvPr>
          <p:cNvSpPr>
            <a:spLocks noGrp="1"/>
          </p:cNvSpPr>
          <p:nvPr>
            <p:ph type="body" sz="quarter" idx="13" hasCustomPrompt="1"/>
          </p:nvPr>
        </p:nvSpPr>
        <p:spPr>
          <a:xfrm>
            <a:off x="6251328" y="463898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
        <p:nvSpPr>
          <p:cNvPr id="23" name="Picture Placeholder 3">
            <a:extLst>
              <a:ext uri="{FF2B5EF4-FFF2-40B4-BE49-F238E27FC236}">
                <a16:creationId xmlns:a16="http://schemas.microsoft.com/office/drawing/2014/main" id="{EEB11961-DEBE-B648-8429-07D5A5F9F308}"/>
              </a:ext>
            </a:extLst>
          </p:cNvPr>
          <p:cNvSpPr>
            <a:spLocks noGrp="1"/>
          </p:cNvSpPr>
          <p:nvPr>
            <p:ph type="pic" sz="quarter" idx="34"/>
          </p:nvPr>
        </p:nvSpPr>
        <p:spPr>
          <a:xfrm>
            <a:off x="9359297" y="1812887"/>
            <a:ext cx="2009775" cy="2009775"/>
          </a:xfrm>
        </p:spPr>
        <p:txBody>
          <a:bodyPr/>
          <a:lstStyle/>
          <a:p>
            <a:endParaRPr lang="en-US"/>
          </a:p>
        </p:txBody>
      </p:sp>
      <p:sp>
        <p:nvSpPr>
          <p:cNvPr id="34" name="Text Placeholder 3">
            <a:extLst>
              <a:ext uri="{FF2B5EF4-FFF2-40B4-BE49-F238E27FC236}">
                <a16:creationId xmlns:a16="http://schemas.microsoft.com/office/drawing/2014/main" id="{AF87827B-1769-594A-93B4-D22458EFE0B4}"/>
              </a:ext>
            </a:extLst>
          </p:cNvPr>
          <p:cNvSpPr>
            <a:spLocks noGrp="1"/>
          </p:cNvSpPr>
          <p:nvPr>
            <p:ph type="body" sz="quarter" idx="24" hasCustomPrompt="1"/>
          </p:nvPr>
        </p:nvSpPr>
        <p:spPr>
          <a:xfrm>
            <a:off x="9099740"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20" name="Text Placeholder 17">
            <a:extLst>
              <a:ext uri="{FF2B5EF4-FFF2-40B4-BE49-F238E27FC236}">
                <a16:creationId xmlns:a16="http://schemas.microsoft.com/office/drawing/2014/main" id="{B99818BA-56B8-094B-BABA-43878A211F10}"/>
              </a:ext>
            </a:extLst>
          </p:cNvPr>
          <p:cNvSpPr>
            <a:spLocks noGrp="1"/>
          </p:cNvSpPr>
          <p:nvPr>
            <p:ph type="body" sz="quarter" idx="12" hasCustomPrompt="1"/>
          </p:nvPr>
        </p:nvSpPr>
        <p:spPr>
          <a:xfrm>
            <a:off x="9099924" y="4638800"/>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Tree>
    <p:extLst>
      <p:ext uri="{BB962C8B-B14F-4D97-AF65-F5344CB8AC3E}">
        <p14:creationId xmlns:p14="http://schemas.microsoft.com/office/powerpoint/2010/main" val="26648620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Our Team - 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p>
            <a:r>
              <a:rPr lang="en-US"/>
              <a:t>Click to edit Master title style</a:t>
            </a:r>
          </a:p>
        </p:txBody>
      </p:sp>
      <p:sp>
        <p:nvSpPr>
          <p:cNvPr id="44" name="Picture Placeholder 30">
            <a:extLst>
              <a:ext uri="{FF2B5EF4-FFF2-40B4-BE49-F238E27FC236}">
                <a16:creationId xmlns:a16="http://schemas.microsoft.com/office/drawing/2014/main" id="{CE67BF09-C91F-4E41-9740-5C532BF8CBD9}"/>
              </a:ext>
            </a:extLst>
          </p:cNvPr>
          <p:cNvSpPr>
            <a:spLocks noGrp="1" noChangeAspect="1"/>
          </p:cNvSpPr>
          <p:nvPr>
            <p:ph type="pic" sz="quarter" idx="14" hasCustomPrompt="1"/>
          </p:nvPr>
        </p:nvSpPr>
        <p:spPr>
          <a:xfrm>
            <a:off x="912200" y="1891569"/>
            <a:ext cx="1828800" cy="1829659"/>
          </a:xfrm>
          <a:prstGeom prst="ellipse">
            <a:avLst/>
          </a:prstGeom>
          <a:noFill/>
        </p:spPr>
        <p:txBody>
          <a:bodyPr anchor="ctr">
            <a:normAutofit/>
          </a:bodyPr>
          <a:lstStyle>
            <a:lvl1pPr marL="0" indent="0" algn="ctr">
              <a:buNone/>
              <a:defRPr sz="2000"/>
            </a:lvl1pPr>
          </a:lstStyle>
          <a:p>
            <a:r>
              <a:rPr lang="en-US"/>
              <a:t>Picture</a:t>
            </a:r>
          </a:p>
        </p:txBody>
      </p:sp>
      <p:sp>
        <p:nvSpPr>
          <p:cNvPr id="45" name="Text Placeholder 3">
            <a:extLst>
              <a:ext uri="{FF2B5EF4-FFF2-40B4-BE49-F238E27FC236}">
                <a16:creationId xmlns:a16="http://schemas.microsoft.com/office/drawing/2014/main" id="{3E940747-B413-A94E-AA7F-D6EC911ACD40}"/>
              </a:ext>
            </a:extLst>
          </p:cNvPr>
          <p:cNvSpPr>
            <a:spLocks noGrp="1"/>
          </p:cNvSpPr>
          <p:nvPr>
            <p:ph type="body" sz="quarter" idx="27" hasCustomPrompt="1"/>
          </p:nvPr>
        </p:nvSpPr>
        <p:spPr>
          <a:xfrm>
            <a:off x="586135"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46" name="Text Placeholder 17">
            <a:extLst>
              <a:ext uri="{FF2B5EF4-FFF2-40B4-BE49-F238E27FC236}">
                <a16:creationId xmlns:a16="http://schemas.microsoft.com/office/drawing/2014/main" id="{F5C8B6B9-A2E7-F14F-8643-C3A7D2454AE4}"/>
              </a:ext>
            </a:extLst>
          </p:cNvPr>
          <p:cNvSpPr>
            <a:spLocks noGrp="1"/>
          </p:cNvSpPr>
          <p:nvPr>
            <p:ph type="body" sz="quarter" idx="26" hasCustomPrompt="1"/>
          </p:nvPr>
        </p:nvSpPr>
        <p:spPr>
          <a:xfrm>
            <a:off x="586135" y="4678467"/>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47" name="Picture Placeholder 30">
            <a:extLst>
              <a:ext uri="{FF2B5EF4-FFF2-40B4-BE49-F238E27FC236}">
                <a16:creationId xmlns:a16="http://schemas.microsoft.com/office/drawing/2014/main" id="{2E887242-DE31-7241-8B81-902A653961EF}"/>
              </a:ext>
            </a:extLst>
          </p:cNvPr>
          <p:cNvSpPr>
            <a:spLocks noGrp="1" noChangeAspect="1"/>
          </p:cNvSpPr>
          <p:nvPr>
            <p:ph type="pic" sz="quarter" idx="15" hasCustomPrompt="1"/>
          </p:nvPr>
        </p:nvSpPr>
        <p:spPr>
          <a:xfrm>
            <a:off x="3677626" y="1891569"/>
            <a:ext cx="1828800" cy="1829659"/>
          </a:xfrm>
          <a:prstGeom prst="ellipse">
            <a:avLst/>
          </a:prstGeom>
          <a:noFill/>
        </p:spPr>
        <p:txBody>
          <a:bodyPr anchor="ctr">
            <a:normAutofit/>
          </a:bodyPr>
          <a:lstStyle>
            <a:lvl1pPr marL="0" indent="0" algn="ctr">
              <a:buNone/>
              <a:defRPr sz="2000"/>
            </a:lvl1pPr>
          </a:lstStyle>
          <a:p>
            <a:r>
              <a:rPr lang="en-US"/>
              <a:t>Picture</a:t>
            </a:r>
          </a:p>
        </p:txBody>
      </p:sp>
      <p:sp>
        <p:nvSpPr>
          <p:cNvPr id="48" name="Text Placeholder 3">
            <a:extLst>
              <a:ext uri="{FF2B5EF4-FFF2-40B4-BE49-F238E27FC236}">
                <a16:creationId xmlns:a16="http://schemas.microsoft.com/office/drawing/2014/main" id="{F40AC13A-7C76-C44E-8999-8CEC32CB5C5A}"/>
              </a:ext>
            </a:extLst>
          </p:cNvPr>
          <p:cNvSpPr>
            <a:spLocks noGrp="1"/>
          </p:cNvSpPr>
          <p:nvPr>
            <p:ph type="body" sz="quarter" idx="30" hasCustomPrompt="1"/>
          </p:nvPr>
        </p:nvSpPr>
        <p:spPr>
          <a:xfrm>
            <a:off x="3352906"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49" name="Text Placeholder 17">
            <a:extLst>
              <a:ext uri="{FF2B5EF4-FFF2-40B4-BE49-F238E27FC236}">
                <a16:creationId xmlns:a16="http://schemas.microsoft.com/office/drawing/2014/main" id="{1CA2BF3F-4DDF-E842-942E-C4871107379B}"/>
              </a:ext>
            </a:extLst>
          </p:cNvPr>
          <p:cNvSpPr>
            <a:spLocks noGrp="1"/>
          </p:cNvSpPr>
          <p:nvPr>
            <p:ph type="body" sz="quarter" idx="29" hasCustomPrompt="1"/>
          </p:nvPr>
        </p:nvSpPr>
        <p:spPr>
          <a:xfrm>
            <a:off x="3352906" y="4678467"/>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50" name="Picture Placeholder 30">
            <a:extLst>
              <a:ext uri="{FF2B5EF4-FFF2-40B4-BE49-F238E27FC236}">
                <a16:creationId xmlns:a16="http://schemas.microsoft.com/office/drawing/2014/main" id="{33E03607-0ACA-D545-9749-E288891526D7}"/>
              </a:ext>
            </a:extLst>
          </p:cNvPr>
          <p:cNvSpPr>
            <a:spLocks noGrp="1" noChangeAspect="1"/>
          </p:cNvSpPr>
          <p:nvPr>
            <p:ph type="pic" sz="quarter" idx="16" hasCustomPrompt="1"/>
          </p:nvPr>
        </p:nvSpPr>
        <p:spPr>
          <a:xfrm>
            <a:off x="6443052" y="1891569"/>
            <a:ext cx="1828800" cy="1829659"/>
          </a:xfrm>
          <a:prstGeom prst="ellipse">
            <a:avLst/>
          </a:prstGeom>
          <a:noFill/>
        </p:spPr>
        <p:txBody>
          <a:bodyPr anchor="ctr">
            <a:normAutofit/>
          </a:bodyPr>
          <a:lstStyle>
            <a:lvl1pPr marL="0" indent="0" algn="ctr">
              <a:buNone/>
              <a:defRPr sz="2000"/>
            </a:lvl1pPr>
          </a:lstStyle>
          <a:p>
            <a:r>
              <a:rPr lang="en-US"/>
              <a:t>Picture</a:t>
            </a:r>
          </a:p>
        </p:txBody>
      </p:sp>
      <p:sp>
        <p:nvSpPr>
          <p:cNvPr id="51" name="Text Placeholder 3">
            <a:extLst>
              <a:ext uri="{FF2B5EF4-FFF2-40B4-BE49-F238E27FC236}">
                <a16:creationId xmlns:a16="http://schemas.microsoft.com/office/drawing/2014/main" id="{E72A8DE3-462A-0842-B7BA-C307332DCC60}"/>
              </a:ext>
            </a:extLst>
          </p:cNvPr>
          <p:cNvSpPr>
            <a:spLocks noGrp="1"/>
          </p:cNvSpPr>
          <p:nvPr>
            <p:ph type="body" sz="quarter" idx="22" hasCustomPrompt="1"/>
          </p:nvPr>
        </p:nvSpPr>
        <p:spPr>
          <a:xfrm>
            <a:off x="6120412"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52" name="Text Placeholder 17">
            <a:extLst>
              <a:ext uri="{FF2B5EF4-FFF2-40B4-BE49-F238E27FC236}">
                <a16:creationId xmlns:a16="http://schemas.microsoft.com/office/drawing/2014/main" id="{AD2F588C-7553-4749-B8ED-447D6F8245D8}"/>
              </a:ext>
            </a:extLst>
          </p:cNvPr>
          <p:cNvSpPr>
            <a:spLocks noGrp="1"/>
          </p:cNvSpPr>
          <p:nvPr>
            <p:ph type="body" sz="quarter" idx="13" hasCustomPrompt="1"/>
          </p:nvPr>
        </p:nvSpPr>
        <p:spPr>
          <a:xfrm>
            <a:off x="6110990" y="4678651"/>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53" name="Picture Placeholder 30">
            <a:extLst>
              <a:ext uri="{FF2B5EF4-FFF2-40B4-BE49-F238E27FC236}">
                <a16:creationId xmlns:a16="http://schemas.microsoft.com/office/drawing/2014/main" id="{F314DC3D-2D2E-3A49-A1BD-3368607F0871}"/>
              </a:ext>
            </a:extLst>
          </p:cNvPr>
          <p:cNvSpPr>
            <a:spLocks noGrp="1" noChangeAspect="1"/>
          </p:cNvSpPr>
          <p:nvPr>
            <p:ph type="pic" sz="quarter" idx="17" hasCustomPrompt="1"/>
          </p:nvPr>
        </p:nvSpPr>
        <p:spPr>
          <a:xfrm>
            <a:off x="9208479" y="1891569"/>
            <a:ext cx="1828800" cy="1829659"/>
          </a:xfrm>
          <a:prstGeom prst="ellipse">
            <a:avLst/>
          </a:prstGeom>
          <a:noFill/>
        </p:spPr>
        <p:txBody>
          <a:bodyPr anchor="ctr">
            <a:normAutofit/>
          </a:bodyPr>
          <a:lstStyle>
            <a:lvl1pPr marL="0" indent="0" algn="ctr">
              <a:buNone/>
              <a:defRPr sz="2000"/>
            </a:lvl1pPr>
          </a:lstStyle>
          <a:p>
            <a:r>
              <a:rPr lang="en-US"/>
              <a:t>Picture</a:t>
            </a:r>
          </a:p>
        </p:txBody>
      </p:sp>
      <p:sp>
        <p:nvSpPr>
          <p:cNvPr id="54" name="Text Placeholder 3">
            <a:extLst>
              <a:ext uri="{FF2B5EF4-FFF2-40B4-BE49-F238E27FC236}">
                <a16:creationId xmlns:a16="http://schemas.microsoft.com/office/drawing/2014/main" id="{A65A52FA-2AED-624B-B315-56DAFE90C67D}"/>
              </a:ext>
            </a:extLst>
          </p:cNvPr>
          <p:cNvSpPr>
            <a:spLocks noGrp="1"/>
          </p:cNvSpPr>
          <p:nvPr>
            <p:ph type="body" sz="quarter" idx="24" hasCustomPrompt="1"/>
          </p:nvPr>
        </p:nvSpPr>
        <p:spPr>
          <a:xfrm>
            <a:off x="8950081"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Name</a:t>
            </a:r>
          </a:p>
        </p:txBody>
      </p:sp>
      <p:sp>
        <p:nvSpPr>
          <p:cNvPr id="55" name="Text Placeholder 17">
            <a:extLst>
              <a:ext uri="{FF2B5EF4-FFF2-40B4-BE49-F238E27FC236}">
                <a16:creationId xmlns:a16="http://schemas.microsoft.com/office/drawing/2014/main" id="{61422E8A-F77E-C240-9E39-309A1A32479F}"/>
              </a:ext>
            </a:extLst>
          </p:cNvPr>
          <p:cNvSpPr>
            <a:spLocks noGrp="1"/>
          </p:cNvSpPr>
          <p:nvPr>
            <p:ph type="body" sz="quarter" idx="12" hasCustomPrompt="1"/>
          </p:nvPr>
        </p:nvSpPr>
        <p:spPr>
          <a:xfrm>
            <a:off x="8950448" y="4678467"/>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
        <p:nvSpPr>
          <p:cNvPr id="29" name="Oval 28">
            <a:extLst>
              <a:ext uri="{FF2B5EF4-FFF2-40B4-BE49-F238E27FC236}">
                <a16:creationId xmlns:a16="http://schemas.microsoft.com/office/drawing/2014/main" id="{F2015860-CEB7-AA40-B3A1-8B9FD7924EB7}"/>
              </a:ext>
              <a:ext uri="{C183D7F6-B498-43B3-948B-1728B52AA6E4}">
                <adec:decorative xmlns:adec="http://schemas.microsoft.com/office/drawing/2017/decorative" val="1"/>
              </a:ext>
            </a:extLst>
          </p:cNvPr>
          <p:cNvSpPr/>
          <p:nvPr userDrawn="1"/>
        </p:nvSpPr>
        <p:spPr>
          <a:xfrm>
            <a:off x="9061911"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C9A8AE9-880F-4F43-B4E1-603D48340094}"/>
              </a:ext>
              <a:ext uri="{C183D7F6-B498-43B3-948B-1728B52AA6E4}">
                <adec:decorative xmlns:adec="http://schemas.microsoft.com/office/drawing/2017/decorative" val="1"/>
              </a:ext>
            </a:extLst>
          </p:cNvPr>
          <p:cNvSpPr/>
          <p:nvPr userDrawn="1"/>
        </p:nvSpPr>
        <p:spPr>
          <a:xfrm>
            <a:off x="6296124"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9EFFD44-C78F-2846-BD50-C3469275ACB6}"/>
              </a:ext>
              <a:ext uri="{C183D7F6-B498-43B3-948B-1728B52AA6E4}">
                <adec:decorative xmlns:adec="http://schemas.microsoft.com/office/drawing/2017/decorative" val="1"/>
              </a:ext>
            </a:extLst>
          </p:cNvPr>
          <p:cNvSpPr/>
          <p:nvPr userDrawn="1"/>
        </p:nvSpPr>
        <p:spPr>
          <a:xfrm>
            <a:off x="3530336"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1EF66D-AF6D-7140-B628-2A03D47E7EA5}"/>
              </a:ext>
              <a:ext uri="{C183D7F6-B498-43B3-948B-1728B52AA6E4}">
                <adec:decorative xmlns:adec="http://schemas.microsoft.com/office/drawing/2017/decorative" val="1"/>
              </a:ext>
            </a:extLst>
          </p:cNvPr>
          <p:cNvSpPr/>
          <p:nvPr userDrawn="1"/>
        </p:nvSpPr>
        <p:spPr>
          <a:xfrm>
            <a:off x="764548"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64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ree Items Light">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C28BAE1-EA8D-5247-8AF2-0F974DBD2652}"/>
              </a:ext>
              <a:ext uri="{C183D7F6-B498-43B3-948B-1728B52AA6E4}">
                <adec:decorative xmlns:adec="http://schemas.microsoft.com/office/drawing/2017/decorative" val="1"/>
              </a:ext>
            </a:extLst>
          </p:cNvPr>
          <p:cNvSpPr/>
          <p:nvPr userDrawn="1"/>
        </p:nvSpPr>
        <p:spPr>
          <a:xfrm>
            <a:off x="0" y="0"/>
            <a:ext cx="1491916"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AC026C-5660-0A42-A58D-CEE86BD677DD}"/>
              </a:ext>
            </a:extLst>
          </p:cNvPr>
          <p:cNvSpPr>
            <a:spLocks noGrp="1"/>
          </p:cNvSpPr>
          <p:nvPr>
            <p:ph type="title"/>
          </p:nvPr>
        </p:nvSpPr>
        <p:spPr/>
        <p:txBody>
          <a:bodyPr/>
          <a:lstStyle>
            <a:lvl1pPr algn="ctr">
              <a:defRPr/>
            </a:lvl1pPr>
          </a:lstStyle>
          <a:p>
            <a:r>
              <a:rPr lang="en-US"/>
              <a:t>Click to edit Master title style</a:t>
            </a:r>
          </a:p>
        </p:txBody>
      </p:sp>
      <p:sp>
        <p:nvSpPr>
          <p:cNvPr id="20" name="Picture Placeholder 30">
            <a:extLst>
              <a:ext uri="{FF2B5EF4-FFF2-40B4-BE49-F238E27FC236}">
                <a16:creationId xmlns:a16="http://schemas.microsoft.com/office/drawing/2014/main" id="{5DEF9AA9-606F-1446-9607-4EC479C7F099}"/>
              </a:ext>
            </a:extLst>
          </p:cNvPr>
          <p:cNvSpPr>
            <a:spLocks noGrp="1" noChangeAspect="1"/>
          </p:cNvSpPr>
          <p:nvPr>
            <p:ph type="pic" sz="quarter" idx="18" hasCustomPrompt="1"/>
          </p:nvPr>
        </p:nvSpPr>
        <p:spPr>
          <a:xfrm>
            <a:off x="989850" y="1896125"/>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4" name="Text Placeholder 3">
            <a:extLst>
              <a:ext uri="{FF2B5EF4-FFF2-40B4-BE49-F238E27FC236}">
                <a16:creationId xmlns:a16="http://schemas.microsoft.com/office/drawing/2014/main" id="{39D889AF-0AC8-B149-98FD-D9D746E90CCE}"/>
              </a:ext>
            </a:extLst>
          </p:cNvPr>
          <p:cNvSpPr>
            <a:spLocks noGrp="1"/>
          </p:cNvSpPr>
          <p:nvPr>
            <p:ph type="body" sz="quarter" idx="27" hasCustomPrompt="1"/>
          </p:nvPr>
        </p:nvSpPr>
        <p:spPr>
          <a:xfrm>
            <a:off x="730774" y="4133076"/>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1</a:t>
            </a:r>
          </a:p>
        </p:txBody>
      </p:sp>
      <p:sp>
        <p:nvSpPr>
          <p:cNvPr id="21" name="Text Placeholder 17">
            <a:extLst>
              <a:ext uri="{FF2B5EF4-FFF2-40B4-BE49-F238E27FC236}">
                <a16:creationId xmlns:a16="http://schemas.microsoft.com/office/drawing/2014/main" id="{6D63EC2E-9D4F-B74A-9315-DD33352B56AF}"/>
              </a:ext>
            </a:extLst>
          </p:cNvPr>
          <p:cNvSpPr>
            <a:spLocks noGrp="1"/>
          </p:cNvSpPr>
          <p:nvPr>
            <p:ph type="body" sz="quarter" idx="26" hasCustomPrompt="1"/>
          </p:nvPr>
        </p:nvSpPr>
        <p:spPr>
          <a:xfrm>
            <a:off x="730958" y="4738424"/>
            <a:ext cx="2528521" cy="825500"/>
          </a:xfrm>
        </p:spPr>
        <p:txBody>
          <a:bodyPr>
            <a:noAutofit/>
          </a:bodyPr>
          <a:lstStyle>
            <a:lvl1pPr marL="0" indent="0" algn="ctr">
              <a:lnSpc>
                <a:spcPct val="100000"/>
              </a:lnSpc>
              <a:buNone/>
              <a:defRPr sz="16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4" name="Straight Connector 33">
            <a:extLst>
              <a:ext uri="{FF2B5EF4-FFF2-40B4-BE49-F238E27FC236}">
                <a16:creationId xmlns:a16="http://schemas.microsoft.com/office/drawing/2014/main" id="{A284E7BF-2BCD-A04E-98CA-B74958AAE003}"/>
              </a:ext>
              <a:ext uri="{C183D7F6-B498-43B3-948B-1728B52AA6E4}">
                <adec:decorative xmlns:adec="http://schemas.microsoft.com/office/drawing/2017/decorative" val="1"/>
              </a:ext>
            </a:extLst>
          </p:cNvPr>
          <p:cNvCxnSpPr/>
          <p:nvPr userDrawn="1"/>
        </p:nvCxnSpPr>
        <p:spPr>
          <a:xfrm>
            <a:off x="4079632" y="1782328"/>
            <a:ext cx="0" cy="3788229"/>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2" name="Picture Placeholder 30">
            <a:extLst>
              <a:ext uri="{FF2B5EF4-FFF2-40B4-BE49-F238E27FC236}">
                <a16:creationId xmlns:a16="http://schemas.microsoft.com/office/drawing/2014/main" id="{F257399C-B4EF-D349-A98B-B1FF6033DFDC}"/>
              </a:ext>
            </a:extLst>
          </p:cNvPr>
          <p:cNvSpPr>
            <a:spLocks noGrp="1" noChangeAspect="1"/>
          </p:cNvSpPr>
          <p:nvPr>
            <p:ph type="pic" sz="quarter" idx="19" hasCustomPrompt="1"/>
          </p:nvPr>
        </p:nvSpPr>
        <p:spPr>
          <a:xfrm>
            <a:off x="5090632" y="1896125"/>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7" name="Text Placeholder 3">
            <a:extLst>
              <a:ext uri="{FF2B5EF4-FFF2-40B4-BE49-F238E27FC236}">
                <a16:creationId xmlns:a16="http://schemas.microsoft.com/office/drawing/2014/main" id="{99B3C87A-21CF-BA4D-A01F-0F4BF2EBF085}"/>
              </a:ext>
            </a:extLst>
          </p:cNvPr>
          <p:cNvSpPr>
            <a:spLocks noGrp="1"/>
          </p:cNvSpPr>
          <p:nvPr>
            <p:ph type="body" sz="quarter" idx="30" hasCustomPrompt="1"/>
          </p:nvPr>
        </p:nvSpPr>
        <p:spPr>
          <a:xfrm>
            <a:off x="4831556" y="4133076"/>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2</a:t>
            </a:r>
          </a:p>
        </p:txBody>
      </p:sp>
      <p:sp>
        <p:nvSpPr>
          <p:cNvPr id="25" name="Text Placeholder 17">
            <a:extLst>
              <a:ext uri="{FF2B5EF4-FFF2-40B4-BE49-F238E27FC236}">
                <a16:creationId xmlns:a16="http://schemas.microsoft.com/office/drawing/2014/main" id="{A642EA8A-0CE8-254C-B4A5-754806CC211A}"/>
              </a:ext>
            </a:extLst>
          </p:cNvPr>
          <p:cNvSpPr>
            <a:spLocks noGrp="1"/>
          </p:cNvSpPr>
          <p:nvPr>
            <p:ph type="body" sz="quarter" idx="29" hasCustomPrompt="1"/>
          </p:nvPr>
        </p:nvSpPr>
        <p:spPr>
          <a:xfrm>
            <a:off x="4831740" y="4738424"/>
            <a:ext cx="2528521" cy="825500"/>
          </a:xfrm>
        </p:spPr>
        <p:txBody>
          <a:bodyPr>
            <a:noAutofit/>
          </a:bodyPr>
          <a:lstStyle>
            <a:lvl1pPr marL="0" indent="0" algn="ctr">
              <a:lnSpc>
                <a:spcPct val="100000"/>
              </a:lnSpc>
              <a:buNone/>
              <a:defRPr sz="16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5" name="Straight Connector 34">
            <a:extLst>
              <a:ext uri="{FF2B5EF4-FFF2-40B4-BE49-F238E27FC236}">
                <a16:creationId xmlns:a16="http://schemas.microsoft.com/office/drawing/2014/main" id="{6F0F12A3-35C4-C341-BFB3-30E7533EB982}"/>
              </a:ext>
              <a:ext uri="{C183D7F6-B498-43B3-948B-1728B52AA6E4}">
                <adec:decorative xmlns:adec="http://schemas.microsoft.com/office/drawing/2017/decorative" val="1"/>
              </a:ext>
            </a:extLst>
          </p:cNvPr>
          <p:cNvCxnSpPr/>
          <p:nvPr userDrawn="1"/>
        </p:nvCxnSpPr>
        <p:spPr>
          <a:xfrm>
            <a:off x="8119068" y="1782328"/>
            <a:ext cx="0" cy="3788229"/>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Picture Placeholder 30">
            <a:extLst>
              <a:ext uri="{FF2B5EF4-FFF2-40B4-BE49-F238E27FC236}">
                <a16:creationId xmlns:a16="http://schemas.microsoft.com/office/drawing/2014/main" id="{19BB4F26-E491-A54C-BCBB-1DA2FAAAD4E4}"/>
              </a:ext>
            </a:extLst>
          </p:cNvPr>
          <p:cNvSpPr>
            <a:spLocks noGrp="1" noChangeAspect="1"/>
          </p:cNvSpPr>
          <p:nvPr>
            <p:ph type="pic" sz="quarter" idx="20" hasCustomPrompt="1"/>
          </p:nvPr>
        </p:nvSpPr>
        <p:spPr>
          <a:xfrm>
            <a:off x="9191414" y="1896125"/>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19" name="Text Placeholder 3">
            <a:extLst>
              <a:ext uri="{FF2B5EF4-FFF2-40B4-BE49-F238E27FC236}">
                <a16:creationId xmlns:a16="http://schemas.microsoft.com/office/drawing/2014/main" id="{837CCA18-F157-234F-AFCC-7A64205FCAF3}"/>
              </a:ext>
            </a:extLst>
          </p:cNvPr>
          <p:cNvSpPr>
            <a:spLocks noGrp="1"/>
          </p:cNvSpPr>
          <p:nvPr>
            <p:ph type="body" sz="quarter" idx="22" hasCustomPrompt="1"/>
          </p:nvPr>
        </p:nvSpPr>
        <p:spPr>
          <a:xfrm>
            <a:off x="8932338" y="4133076"/>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3</a:t>
            </a:r>
          </a:p>
        </p:txBody>
      </p:sp>
      <p:sp>
        <p:nvSpPr>
          <p:cNvPr id="17" name="Text Placeholder 17">
            <a:extLst>
              <a:ext uri="{FF2B5EF4-FFF2-40B4-BE49-F238E27FC236}">
                <a16:creationId xmlns:a16="http://schemas.microsoft.com/office/drawing/2014/main" id="{392524F0-C14F-394D-B511-50F867FF29FC}"/>
              </a:ext>
            </a:extLst>
          </p:cNvPr>
          <p:cNvSpPr>
            <a:spLocks noGrp="1"/>
          </p:cNvSpPr>
          <p:nvPr>
            <p:ph type="body" sz="quarter" idx="12" hasCustomPrompt="1"/>
          </p:nvPr>
        </p:nvSpPr>
        <p:spPr>
          <a:xfrm>
            <a:off x="8932522" y="4738424"/>
            <a:ext cx="2528521" cy="825500"/>
          </a:xfrm>
        </p:spPr>
        <p:txBody>
          <a:bodyPr>
            <a:noAutofit/>
          </a:bodyPr>
          <a:lstStyle>
            <a:lvl1pPr marL="0" indent="0" algn="ctr">
              <a:lnSpc>
                <a:spcPct val="100000"/>
              </a:lnSpc>
              <a:buNone/>
              <a:defRPr sz="16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Tree>
    <p:extLst>
      <p:ext uri="{BB962C8B-B14F-4D97-AF65-F5344CB8AC3E}">
        <p14:creationId xmlns:p14="http://schemas.microsoft.com/office/powerpoint/2010/main" val="16925412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terior Slide 4 - Editabl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E114FD-1B73-A845-BF39-030F54D645E2}"/>
              </a:ext>
              <a:ext uri="{C183D7F6-B498-43B3-948B-1728B52AA6E4}">
                <adec:decorative xmlns:adec="http://schemas.microsoft.com/office/drawing/2017/decorative" val="1"/>
              </a:ext>
            </a:extLst>
          </p:cNvPr>
          <p:cNvSpPr/>
          <p:nvPr userDrawn="1"/>
        </p:nvSpPr>
        <p:spPr>
          <a:xfrm>
            <a:off x="0" y="1242298"/>
            <a:ext cx="1585913" cy="443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AC026C-5660-0A42-A58D-CEE86BD677DD}"/>
              </a:ext>
            </a:extLst>
          </p:cNvPr>
          <p:cNvSpPr>
            <a:spLocks noGrp="1"/>
          </p:cNvSpPr>
          <p:nvPr>
            <p:ph type="title"/>
          </p:nvPr>
        </p:nvSpPr>
        <p:spPr/>
        <p:txBody>
          <a:bodyPr anchor="ctr" anchorCtr="0"/>
          <a:lstStyle/>
          <a:p>
            <a:r>
              <a:rPr lang="en-US"/>
              <a:t>Click to edit Master title style</a:t>
            </a:r>
          </a:p>
        </p:txBody>
      </p:sp>
      <p:sp>
        <p:nvSpPr>
          <p:cNvPr id="28" name="Oval 27">
            <a:extLst>
              <a:ext uri="{FF2B5EF4-FFF2-40B4-BE49-F238E27FC236}">
                <a16:creationId xmlns:a16="http://schemas.microsoft.com/office/drawing/2014/main" id="{B348B4D7-1D9E-574E-8EC6-EE7E889400F6}"/>
              </a:ext>
              <a:ext uri="{C183D7F6-B498-43B3-948B-1728B52AA6E4}">
                <adec:decorative xmlns:adec="http://schemas.microsoft.com/office/drawing/2017/decorative" val="1"/>
              </a:ext>
            </a:extLst>
          </p:cNvPr>
          <p:cNvSpPr/>
          <p:nvPr userDrawn="1"/>
        </p:nvSpPr>
        <p:spPr>
          <a:xfrm>
            <a:off x="930799" y="1876937"/>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30">
            <a:extLst>
              <a:ext uri="{FF2B5EF4-FFF2-40B4-BE49-F238E27FC236}">
                <a16:creationId xmlns:a16="http://schemas.microsoft.com/office/drawing/2014/main" id="{5DEF9AA9-606F-1446-9607-4EC479C7F099}"/>
              </a:ext>
            </a:extLst>
          </p:cNvPr>
          <p:cNvSpPr>
            <a:spLocks noGrp="1" noChangeAspect="1"/>
          </p:cNvSpPr>
          <p:nvPr>
            <p:ph type="pic" sz="quarter" idx="18" hasCustomPrompt="1"/>
          </p:nvPr>
        </p:nvSpPr>
        <p:spPr>
          <a:xfrm>
            <a:off x="1114924" y="2074110"/>
            <a:ext cx="1737360" cy="1738176"/>
          </a:xfrm>
          <a:prstGeom prst="ellipse">
            <a:avLst/>
          </a:prstGeom>
          <a:noFill/>
        </p:spPr>
        <p:txBody>
          <a:bodyPr anchor="ctr">
            <a:normAutofit/>
          </a:bodyPr>
          <a:lstStyle>
            <a:lvl1pPr marL="0" indent="0" algn="ctr">
              <a:buNone/>
              <a:defRPr sz="2000"/>
            </a:lvl1pPr>
          </a:lstStyle>
          <a:p>
            <a:r>
              <a:rPr lang="en-US"/>
              <a:t>Icon</a:t>
            </a:r>
          </a:p>
        </p:txBody>
      </p:sp>
      <p:sp>
        <p:nvSpPr>
          <p:cNvPr id="24" name="Text Placeholder 3">
            <a:extLst>
              <a:ext uri="{FF2B5EF4-FFF2-40B4-BE49-F238E27FC236}">
                <a16:creationId xmlns:a16="http://schemas.microsoft.com/office/drawing/2014/main" id="{39D889AF-0AC8-B149-98FD-D9D746E90CCE}"/>
              </a:ext>
            </a:extLst>
          </p:cNvPr>
          <p:cNvSpPr>
            <a:spLocks noGrp="1"/>
          </p:cNvSpPr>
          <p:nvPr>
            <p:ph type="body" sz="quarter" idx="27" hasCustomPrompt="1"/>
          </p:nvPr>
        </p:nvSpPr>
        <p:spPr>
          <a:xfrm>
            <a:off x="730774" y="417594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1</a:t>
            </a:r>
          </a:p>
        </p:txBody>
      </p:sp>
      <p:sp>
        <p:nvSpPr>
          <p:cNvPr id="21" name="Text Placeholder 17">
            <a:extLst>
              <a:ext uri="{FF2B5EF4-FFF2-40B4-BE49-F238E27FC236}">
                <a16:creationId xmlns:a16="http://schemas.microsoft.com/office/drawing/2014/main" id="{6D63EC2E-9D4F-B74A-9315-DD33352B56AF}"/>
              </a:ext>
            </a:extLst>
          </p:cNvPr>
          <p:cNvSpPr>
            <a:spLocks noGrp="1"/>
          </p:cNvSpPr>
          <p:nvPr>
            <p:ph type="body" sz="quarter" idx="26" hasCustomPrompt="1"/>
          </p:nvPr>
        </p:nvSpPr>
        <p:spPr>
          <a:xfrm>
            <a:off x="730958" y="4781288"/>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4" name="Straight Connector 33">
            <a:extLst>
              <a:ext uri="{FF2B5EF4-FFF2-40B4-BE49-F238E27FC236}">
                <a16:creationId xmlns:a16="http://schemas.microsoft.com/office/drawing/2014/main" id="{A284E7BF-2BCD-A04E-98CA-B74958AAE003}"/>
              </a:ext>
              <a:ext uri="{C183D7F6-B498-43B3-948B-1728B52AA6E4}">
                <adec:decorative xmlns:adec="http://schemas.microsoft.com/office/drawing/2017/decorative" val="1"/>
              </a:ext>
            </a:extLst>
          </p:cNvPr>
          <p:cNvCxnSpPr>
            <a:cxnSpLocks/>
          </p:cNvCxnSpPr>
          <p:nvPr userDrawn="1"/>
        </p:nvCxnSpPr>
        <p:spPr>
          <a:xfrm>
            <a:off x="4079632" y="1938989"/>
            <a:ext cx="0" cy="3788229"/>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3028853-2D36-FD40-A3AA-E0E54DCD34BD}"/>
              </a:ext>
              <a:ext uri="{C183D7F6-B498-43B3-948B-1728B52AA6E4}">
                <adec:decorative xmlns:adec="http://schemas.microsoft.com/office/drawing/2017/decorative" val="1"/>
              </a:ext>
            </a:extLst>
          </p:cNvPr>
          <p:cNvSpPr/>
          <p:nvPr userDrawn="1"/>
        </p:nvSpPr>
        <p:spPr>
          <a:xfrm>
            <a:off x="5031581" y="1876937"/>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0">
            <a:extLst>
              <a:ext uri="{FF2B5EF4-FFF2-40B4-BE49-F238E27FC236}">
                <a16:creationId xmlns:a16="http://schemas.microsoft.com/office/drawing/2014/main" id="{F257399C-B4EF-D349-A98B-B1FF6033DFDC}"/>
              </a:ext>
            </a:extLst>
          </p:cNvPr>
          <p:cNvSpPr>
            <a:spLocks noGrp="1" noChangeAspect="1"/>
          </p:cNvSpPr>
          <p:nvPr>
            <p:ph type="pic" sz="quarter" idx="19" hasCustomPrompt="1"/>
          </p:nvPr>
        </p:nvSpPr>
        <p:spPr>
          <a:xfrm>
            <a:off x="5215705" y="2074110"/>
            <a:ext cx="1737360" cy="1738176"/>
          </a:xfrm>
          <a:prstGeom prst="ellipse">
            <a:avLst/>
          </a:prstGeom>
          <a:noFill/>
        </p:spPr>
        <p:txBody>
          <a:bodyPr anchor="ctr">
            <a:normAutofit/>
          </a:bodyPr>
          <a:lstStyle>
            <a:lvl1pPr marL="0" indent="0" algn="ctr">
              <a:buNone/>
              <a:defRPr sz="2000"/>
            </a:lvl1pPr>
          </a:lstStyle>
          <a:p>
            <a:r>
              <a:rPr lang="en-US"/>
              <a:t>Icon</a:t>
            </a:r>
          </a:p>
        </p:txBody>
      </p:sp>
      <p:sp>
        <p:nvSpPr>
          <p:cNvPr id="27" name="Text Placeholder 3">
            <a:extLst>
              <a:ext uri="{FF2B5EF4-FFF2-40B4-BE49-F238E27FC236}">
                <a16:creationId xmlns:a16="http://schemas.microsoft.com/office/drawing/2014/main" id="{99B3C87A-21CF-BA4D-A01F-0F4BF2EBF085}"/>
              </a:ext>
            </a:extLst>
          </p:cNvPr>
          <p:cNvSpPr>
            <a:spLocks noGrp="1"/>
          </p:cNvSpPr>
          <p:nvPr>
            <p:ph type="body" sz="quarter" idx="30" hasCustomPrompt="1"/>
          </p:nvPr>
        </p:nvSpPr>
        <p:spPr>
          <a:xfrm>
            <a:off x="4831556" y="417594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2</a:t>
            </a:r>
          </a:p>
        </p:txBody>
      </p:sp>
      <p:sp>
        <p:nvSpPr>
          <p:cNvPr id="25" name="Text Placeholder 17">
            <a:extLst>
              <a:ext uri="{FF2B5EF4-FFF2-40B4-BE49-F238E27FC236}">
                <a16:creationId xmlns:a16="http://schemas.microsoft.com/office/drawing/2014/main" id="{A642EA8A-0CE8-254C-B4A5-754806CC211A}"/>
              </a:ext>
            </a:extLst>
          </p:cNvPr>
          <p:cNvSpPr>
            <a:spLocks noGrp="1"/>
          </p:cNvSpPr>
          <p:nvPr>
            <p:ph type="body" sz="quarter" idx="29" hasCustomPrompt="1"/>
          </p:nvPr>
        </p:nvSpPr>
        <p:spPr>
          <a:xfrm>
            <a:off x="4831740" y="4781288"/>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5" name="Straight Connector 34">
            <a:extLst>
              <a:ext uri="{FF2B5EF4-FFF2-40B4-BE49-F238E27FC236}">
                <a16:creationId xmlns:a16="http://schemas.microsoft.com/office/drawing/2014/main" id="{6F0F12A3-35C4-C341-BFB3-30E7533EB982}"/>
              </a:ext>
              <a:ext uri="{C183D7F6-B498-43B3-948B-1728B52AA6E4}">
                <adec:decorative xmlns:adec="http://schemas.microsoft.com/office/drawing/2017/decorative" val="1"/>
              </a:ext>
            </a:extLst>
          </p:cNvPr>
          <p:cNvCxnSpPr>
            <a:cxnSpLocks/>
          </p:cNvCxnSpPr>
          <p:nvPr userDrawn="1"/>
        </p:nvCxnSpPr>
        <p:spPr>
          <a:xfrm>
            <a:off x="8119068" y="1938989"/>
            <a:ext cx="0" cy="3788229"/>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D941ECA-2DC7-E54B-A32C-F1AC3154AB82}"/>
              </a:ext>
              <a:ext uri="{C183D7F6-B498-43B3-948B-1728B52AA6E4}">
                <adec:decorative xmlns:adec="http://schemas.microsoft.com/office/drawing/2017/decorative" val="1"/>
              </a:ext>
            </a:extLst>
          </p:cNvPr>
          <p:cNvSpPr/>
          <p:nvPr userDrawn="1"/>
        </p:nvSpPr>
        <p:spPr>
          <a:xfrm>
            <a:off x="9132363" y="1876937"/>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30">
            <a:extLst>
              <a:ext uri="{FF2B5EF4-FFF2-40B4-BE49-F238E27FC236}">
                <a16:creationId xmlns:a16="http://schemas.microsoft.com/office/drawing/2014/main" id="{19BB4F26-E491-A54C-BCBB-1DA2FAAAD4E4}"/>
              </a:ext>
            </a:extLst>
          </p:cNvPr>
          <p:cNvSpPr>
            <a:spLocks noGrp="1" noChangeAspect="1"/>
          </p:cNvSpPr>
          <p:nvPr>
            <p:ph type="pic" sz="quarter" idx="20" hasCustomPrompt="1"/>
          </p:nvPr>
        </p:nvSpPr>
        <p:spPr>
          <a:xfrm>
            <a:off x="9328102" y="2074110"/>
            <a:ext cx="1737360" cy="1738176"/>
          </a:xfrm>
          <a:prstGeom prst="ellipse">
            <a:avLst/>
          </a:prstGeom>
          <a:noFill/>
        </p:spPr>
        <p:txBody>
          <a:bodyPr anchor="ctr">
            <a:normAutofit/>
          </a:bodyPr>
          <a:lstStyle>
            <a:lvl1pPr marL="0" indent="0" algn="ctr">
              <a:buNone/>
              <a:defRPr sz="2000"/>
            </a:lvl1pPr>
          </a:lstStyle>
          <a:p>
            <a:r>
              <a:rPr lang="en-US"/>
              <a:t>Icon</a:t>
            </a:r>
          </a:p>
        </p:txBody>
      </p:sp>
      <p:sp>
        <p:nvSpPr>
          <p:cNvPr id="19" name="Text Placeholder 3">
            <a:extLst>
              <a:ext uri="{FF2B5EF4-FFF2-40B4-BE49-F238E27FC236}">
                <a16:creationId xmlns:a16="http://schemas.microsoft.com/office/drawing/2014/main" id="{837CCA18-F157-234F-AFCC-7A64205FCAF3}"/>
              </a:ext>
            </a:extLst>
          </p:cNvPr>
          <p:cNvSpPr>
            <a:spLocks noGrp="1"/>
          </p:cNvSpPr>
          <p:nvPr>
            <p:ph type="body" sz="quarter" idx="22" hasCustomPrompt="1"/>
          </p:nvPr>
        </p:nvSpPr>
        <p:spPr>
          <a:xfrm>
            <a:off x="8932338" y="417594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a:t>Item 3</a:t>
            </a:r>
          </a:p>
        </p:txBody>
      </p:sp>
      <p:sp>
        <p:nvSpPr>
          <p:cNvPr id="17" name="Text Placeholder 17">
            <a:extLst>
              <a:ext uri="{FF2B5EF4-FFF2-40B4-BE49-F238E27FC236}">
                <a16:creationId xmlns:a16="http://schemas.microsoft.com/office/drawing/2014/main" id="{392524F0-C14F-394D-B511-50F867FF29FC}"/>
              </a:ext>
            </a:extLst>
          </p:cNvPr>
          <p:cNvSpPr>
            <a:spLocks noGrp="1"/>
          </p:cNvSpPr>
          <p:nvPr>
            <p:ph type="body" sz="quarter" idx="12" hasCustomPrompt="1"/>
          </p:nvPr>
        </p:nvSpPr>
        <p:spPr>
          <a:xfrm>
            <a:off x="8932522" y="4781288"/>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Tree>
    <p:extLst>
      <p:ext uri="{BB962C8B-B14F-4D97-AF65-F5344CB8AC3E}">
        <p14:creationId xmlns:p14="http://schemas.microsoft.com/office/powerpoint/2010/main" val="399583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37000">
              <a:srgbClr val="003D63"/>
            </a:gs>
            <a:gs pos="100000">
              <a:srgbClr val="003D63">
                <a:lumMod val="90000"/>
                <a:lumOff val="10000"/>
              </a:srgbClr>
            </a:gs>
          </a:gsLst>
          <a:lin ang="5400000" scaled="1"/>
        </a:gradFill>
        <a:effectLst/>
      </p:bgPr>
    </p:bg>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FD8AB8B3-F3CE-4B55-8799-0C7706C09C62}"/>
              </a:ext>
            </a:extLst>
          </p:cNvPr>
          <p:cNvPicPr>
            <a:picLocks noChangeAspect="1" noChangeArrowheads="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538589" y="5122947"/>
            <a:ext cx="2596496" cy="160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BE1B648-1DDE-4609-B5E1-C4FD9F2FBF89}"/>
              </a:ext>
            </a:extLst>
          </p:cNvPr>
          <p:cNvSpPr>
            <a:spLocks noGrp="1"/>
          </p:cNvSpPr>
          <p:nvPr>
            <p:ph type="ctrTitle"/>
          </p:nvPr>
        </p:nvSpPr>
        <p:spPr>
          <a:xfrm>
            <a:off x="383008" y="1047449"/>
            <a:ext cx="8377984" cy="1751631"/>
          </a:xfrm>
        </p:spPr>
        <p:txBody>
          <a:bodyPr anchor="t">
            <a:normAutofit/>
          </a:bodyPr>
          <a:lstStyle>
            <a:lvl1pPr algn="l">
              <a:defRPr sz="4800" b="0">
                <a:solidFill>
                  <a:schemeClr val="bg1"/>
                </a:solidFill>
                <a:latin typeface="Calisto MT" panose="02040603050505030304" pitchFamily="18" charset="0"/>
              </a:defRPr>
            </a:lvl1pPr>
          </a:lstStyle>
          <a:p>
            <a:r>
              <a:rPr lang="en-US"/>
              <a:t>Click to edit Master title style</a:t>
            </a:r>
          </a:p>
        </p:txBody>
      </p:sp>
      <p:sp>
        <p:nvSpPr>
          <p:cNvPr id="10" name="Subtitle 2">
            <a:extLst>
              <a:ext uri="{FF2B5EF4-FFF2-40B4-BE49-F238E27FC236}">
                <a16:creationId xmlns:a16="http://schemas.microsoft.com/office/drawing/2014/main" id="{91661B24-E888-43D0-825F-FBA217055977}"/>
              </a:ext>
            </a:extLst>
          </p:cNvPr>
          <p:cNvSpPr>
            <a:spLocks noGrp="1"/>
          </p:cNvSpPr>
          <p:nvPr>
            <p:ph type="subTitle" idx="1" hasCustomPrompt="1"/>
          </p:nvPr>
        </p:nvSpPr>
        <p:spPr>
          <a:xfrm>
            <a:off x="383008" y="3205785"/>
            <a:ext cx="8377984" cy="446429"/>
          </a:xfrm>
        </p:spPr>
        <p:txBody>
          <a:bodyPr/>
          <a:lstStyle>
            <a:lvl1pPr marL="0" indent="0" algn="l">
              <a:buNone/>
              <a:defRPr sz="2400" b="1">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7">
            <a:extLst>
              <a:ext uri="{FF2B5EF4-FFF2-40B4-BE49-F238E27FC236}">
                <a16:creationId xmlns:a16="http://schemas.microsoft.com/office/drawing/2014/main" id="{5D49D785-3C6E-45A0-93B9-28F7EAB08D0B}"/>
              </a:ext>
            </a:extLst>
          </p:cNvPr>
          <p:cNvSpPr>
            <a:spLocks noGrp="1"/>
          </p:cNvSpPr>
          <p:nvPr>
            <p:ph type="body" sz="quarter" idx="13"/>
          </p:nvPr>
        </p:nvSpPr>
        <p:spPr>
          <a:xfrm>
            <a:off x="383008" y="3756757"/>
            <a:ext cx="8377984" cy="942907"/>
          </a:xfrm>
        </p:spPr>
        <p:txBody>
          <a:bodyPr>
            <a:normAutofit/>
          </a:bodyPr>
          <a:lstStyle>
            <a:lvl1pPr marL="0" indent="0">
              <a:buNone/>
              <a:defRPr sz="1800">
                <a:solidFill>
                  <a:schemeClr val="bg1"/>
                </a:solidFill>
                <a:latin typeface="Aptos SemiBold"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292262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People Light">
    <p:bg>
      <p:bgPr>
        <a:solidFill>
          <a:schemeClr val="tx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616ACAA-C03B-6849-BF17-F9DE74764759}"/>
              </a:ext>
              <a:ext uri="{C183D7F6-B498-43B3-948B-1728B52AA6E4}">
                <adec:decorative xmlns:adec="http://schemas.microsoft.com/office/drawing/2017/decorative" val="1"/>
              </a:ext>
            </a:extLst>
          </p:cNvPr>
          <p:cNvSpPr/>
          <p:nvPr userDrawn="1"/>
        </p:nvSpPr>
        <p:spPr>
          <a:xfrm>
            <a:off x="0" y="365125"/>
            <a:ext cx="1491916" cy="13076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AC026C-5660-0A42-A58D-CEE86BD677DD}"/>
              </a:ext>
            </a:extLst>
          </p:cNvPr>
          <p:cNvSpPr>
            <a:spLocks noGrp="1"/>
          </p:cNvSpPr>
          <p:nvPr>
            <p:ph type="title"/>
          </p:nvPr>
        </p:nvSpPr>
        <p:spPr/>
        <p:txBody>
          <a:bodyPr/>
          <a:lstStyle>
            <a:lvl1pPr algn="ctr">
              <a:defRPr/>
            </a:lvl1pPr>
          </a:lstStyle>
          <a:p>
            <a:r>
              <a:rPr lang="en-US"/>
              <a:t>Click to edit Master title style</a:t>
            </a:r>
          </a:p>
        </p:txBody>
      </p:sp>
      <p:sp>
        <p:nvSpPr>
          <p:cNvPr id="4" name="Picture Placeholder 3">
            <a:extLst>
              <a:ext uri="{FF2B5EF4-FFF2-40B4-BE49-F238E27FC236}">
                <a16:creationId xmlns:a16="http://schemas.microsoft.com/office/drawing/2014/main" id="{992B9833-4FE7-FE42-99DF-4624BEDB8E44}"/>
              </a:ext>
            </a:extLst>
          </p:cNvPr>
          <p:cNvSpPr>
            <a:spLocks noGrp="1"/>
          </p:cNvSpPr>
          <p:nvPr>
            <p:ph type="pic" sz="quarter" idx="31"/>
          </p:nvPr>
        </p:nvSpPr>
        <p:spPr>
          <a:xfrm>
            <a:off x="990600" y="1898028"/>
            <a:ext cx="2009775" cy="2009775"/>
          </a:xfrm>
        </p:spPr>
        <p:txBody>
          <a:bodyPr/>
          <a:lstStyle/>
          <a:p>
            <a:endParaRPr lang="en-US"/>
          </a:p>
        </p:txBody>
      </p:sp>
      <p:sp>
        <p:nvSpPr>
          <p:cNvPr id="24" name="Text Placeholder 3">
            <a:extLst>
              <a:ext uri="{FF2B5EF4-FFF2-40B4-BE49-F238E27FC236}">
                <a16:creationId xmlns:a16="http://schemas.microsoft.com/office/drawing/2014/main" id="{39D889AF-0AC8-B149-98FD-D9D746E90CCE}"/>
              </a:ext>
            </a:extLst>
          </p:cNvPr>
          <p:cNvSpPr>
            <a:spLocks noGrp="1"/>
          </p:cNvSpPr>
          <p:nvPr>
            <p:ph type="body" sz="quarter" idx="27" hasCustomPrompt="1"/>
          </p:nvPr>
        </p:nvSpPr>
        <p:spPr>
          <a:xfrm>
            <a:off x="730774" y="4133076"/>
            <a:ext cx="2528888" cy="458016"/>
          </a:xfrm>
        </p:spPr>
        <p:txBody>
          <a:bodyPr anchor="t" anchorCtr="0">
            <a:noAutofit/>
          </a:bodyPr>
          <a:lstStyle>
            <a:lvl1pPr marL="0" indent="0" algn="ctr">
              <a:buNone/>
              <a:defRPr sz="2000" b="1">
                <a:solidFill>
                  <a:schemeClr val="bg1"/>
                </a:solidFill>
              </a:defRPr>
            </a:lvl1pPr>
          </a:lstStyle>
          <a:p>
            <a:pPr lvl="0"/>
            <a:r>
              <a:rPr lang="en-US"/>
              <a:t>Name</a:t>
            </a:r>
          </a:p>
        </p:txBody>
      </p:sp>
      <p:sp>
        <p:nvSpPr>
          <p:cNvPr id="21" name="Text Placeholder 17">
            <a:extLst>
              <a:ext uri="{FF2B5EF4-FFF2-40B4-BE49-F238E27FC236}">
                <a16:creationId xmlns:a16="http://schemas.microsoft.com/office/drawing/2014/main" id="{6D63EC2E-9D4F-B74A-9315-DD33352B56AF}"/>
              </a:ext>
            </a:extLst>
          </p:cNvPr>
          <p:cNvSpPr>
            <a:spLocks noGrp="1"/>
          </p:cNvSpPr>
          <p:nvPr>
            <p:ph type="body" sz="quarter" idx="26" hasCustomPrompt="1"/>
          </p:nvPr>
        </p:nvSpPr>
        <p:spPr>
          <a:xfrm>
            <a:off x="730958"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a:t>
            </a:r>
          </a:p>
        </p:txBody>
      </p:sp>
      <p:sp>
        <p:nvSpPr>
          <p:cNvPr id="16" name="Picture Placeholder 3">
            <a:extLst>
              <a:ext uri="{FF2B5EF4-FFF2-40B4-BE49-F238E27FC236}">
                <a16:creationId xmlns:a16="http://schemas.microsoft.com/office/drawing/2014/main" id="{3537EAFB-508A-5346-9E53-8C01851CBE04}"/>
              </a:ext>
            </a:extLst>
          </p:cNvPr>
          <p:cNvSpPr>
            <a:spLocks noGrp="1"/>
          </p:cNvSpPr>
          <p:nvPr>
            <p:ph type="pic" sz="quarter" idx="32"/>
          </p:nvPr>
        </p:nvSpPr>
        <p:spPr>
          <a:xfrm>
            <a:off x="5081093" y="1898028"/>
            <a:ext cx="2009775" cy="2009775"/>
          </a:xfrm>
        </p:spPr>
        <p:txBody>
          <a:bodyPr/>
          <a:lstStyle/>
          <a:p>
            <a:endParaRPr lang="en-US"/>
          </a:p>
        </p:txBody>
      </p:sp>
      <p:sp>
        <p:nvSpPr>
          <p:cNvPr id="27" name="Text Placeholder 3">
            <a:extLst>
              <a:ext uri="{FF2B5EF4-FFF2-40B4-BE49-F238E27FC236}">
                <a16:creationId xmlns:a16="http://schemas.microsoft.com/office/drawing/2014/main" id="{99B3C87A-21CF-BA4D-A01F-0F4BF2EBF085}"/>
              </a:ext>
            </a:extLst>
          </p:cNvPr>
          <p:cNvSpPr>
            <a:spLocks noGrp="1"/>
          </p:cNvSpPr>
          <p:nvPr>
            <p:ph type="body" sz="quarter" idx="30" hasCustomPrompt="1"/>
          </p:nvPr>
        </p:nvSpPr>
        <p:spPr>
          <a:xfrm>
            <a:off x="4831556" y="4133076"/>
            <a:ext cx="2528888" cy="458016"/>
          </a:xfrm>
        </p:spPr>
        <p:txBody>
          <a:bodyPr anchor="t" anchorCtr="0">
            <a:noAutofit/>
          </a:bodyPr>
          <a:lstStyle>
            <a:lvl1pPr marL="0" indent="0" algn="ctr">
              <a:buNone/>
              <a:defRPr sz="2000" b="1">
                <a:solidFill>
                  <a:schemeClr val="bg1"/>
                </a:solidFill>
              </a:defRPr>
            </a:lvl1pPr>
          </a:lstStyle>
          <a:p>
            <a:pPr lvl="0"/>
            <a:r>
              <a:rPr lang="en-US"/>
              <a:t>Name</a:t>
            </a:r>
          </a:p>
        </p:txBody>
      </p:sp>
      <p:sp>
        <p:nvSpPr>
          <p:cNvPr id="25" name="Text Placeholder 17">
            <a:extLst>
              <a:ext uri="{FF2B5EF4-FFF2-40B4-BE49-F238E27FC236}">
                <a16:creationId xmlns:a16="http://schemas.microsoft.com/office/drawing/2014/main" id="{A642EA8A-0CE8-254C-B4A5-754806CC211A}"/>
              </a:ext>
            </a:extLst>
          </p:cNvPr>
          <p:cNvSpPr>
            <a:spLocks noGrp="1"/>
          </p:cNvSpPr>
          <p:nvPr>
            <p:ph type="body" sz="quarter" idx="29" hasCustomPrompt="1"/>
          </p:nvPr>
        </p:nvSpPr>
        <p:spPr>
          <a:xfrm>
            <a:off x="4831740"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
        <p:nvSpPr>
          <p:cNvPr id="18" name="Picture Placeholder 3">
            <a:extLst>
              <a:ext uri="{FF2B5EF4-FFF2-40B4-BE49-F238E27FC236}">
                <a16:creationId xmlns:a16="http://schemas.microsoft.com/office/drawing/2014/main" id="{ADCA4DF1-F1D3-1D4F-B351-F2697718F7D9}"/>
              </a:ext>
            </a:extLst>
          </p:cNvPr>
          <p:cNvSpPr>
            <a:spLocks noGrp="1"/>
          </p:cNvSpPr>
          <p:nvPr>
            <p:ph type="pic" sz="quarter" idx="33"/>
          </p:nvPr>
        </p:nvSpPr>
        <p:spPr>
          <a:xfrm>
            <a:off x="9274767" y="1898028"/>
            <a:ext cx="2009775" cy="2009775"/>
          </a:xfrm>
        </p:spPr>
        <p:txBody>
          <a:bodyPr/>
          <a:lstStyle/>
          <a:p>
            <a:endParaRPr lang="en-US"/>
          </a:p>
        </p:txBody>
      </p:sp>
      <p:sp>
        <p:nvSpPr>
          <p:cNvPr id="19" name="Text Placeholder 3">
            <a:extLst>
              <a:ext uri="{FF2B5EF4-FFF2-40B4-BE49-F238E27FC236}">
                <a16:creationId xmlns:a16="http://schemas.microsoft.com/office/drawing/2014/main" id="{837CCA18-F157-234F-AFCC-7A64205FCAF3}"/>
              </a:ext>
            </a:extLst>
          </p:cNvPr>
          <p:cNvSpPr>
            <a:spLocks noGrp="1"/>
          </p:cNvSpPr>
          <p:nvPr>
            <p:ph type="body" sz="quarter" idx="22" hasCustomPrompt="1"/>
          </p:nvPr>
        </p:nvSpPr>
        <p:spPr>
          <a:xfrm>
            <a:off x="8932338" y="4133076"/>
            <a:ext cx="2528888" cy="458016"/>
          </a:xfrm>
        </p:spPr>
        <p:txBody>
          <a:bodyPr anchor="t" anchorCtr="0">
            <a:noAutofit/>
          </a:bodyPr>
          <a:lstStyle>
            <a:lvl1pPr marL="0" indent="0" algn="ctr">
              <a:buNone/>
              <a:defRPr sz="2000" b="1">
                <a:solidFill>
                  <a:schemeClr val="bg1"/>
                </a:solidFill>
              </a:defRPr>
            </a:lvl1pPr>
          </a:lstStyle>
          <a:p>
            <a:pPr lvl="0"/>
            <a:r>
              <a:rPr lang="en-US"/>
              <a:t>Name</a:t>
            </a:r>
          </a:p>
        </p:txBody>
      </p:sp>
      <p:sp>
        <p:nvSpPr>
          <p:cNvPr id="17" name="Text Placeholder 17">
            <a:extLst>
              <a:ext uri="{FF2B5EF4-FFF2-40B4-BE49-F238E27FC236}">
                <a16:creationId xmlns:a16="http://schemas.microsoft.com/office/drawing/2014/main" id="{392524F0-C14F-394D-B511-50F867FF29FC}"/>
              </a:ext>
            </a:extLst>
          </p:cNvPr>
          <p:cNvSpPr>
            <a:spLocks noGrp="1"/>
          </p:cNvSpPr>
          <p:nvPr>
            <p:ph type="body" sz="quarter" idx="12" hasCustomPrompt="1"/>
          </p:nvPr>
        </p:nvSpPr>
        <p:spPr>
          <a:xfrm>
            <a:off x="8932522"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p>
        </p:txBody>
      </p:sp>
    </p:spTree>
    <p:extLst>
      <p:ext uri="{BB962C8B-B14F-4D97-AF65-F5344CB8AC3E}">
        <p14:creationId xmlns:p14="http://schemas.microsoft.com/office/powerpoint/2010/main" val="2781080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D5EA-7088-BC4E-9C57-F4403FF93E6A}"/>
              </a:ext>
            </a:extLst>
          </p:cNvPr>
          <p:cNvSpPr>
            <a:spLocks noGrp="1"/>
          </p:cNvSpPr>
          <p:nvPr>
            <p:ph type="title"/>
          </p:nvPr>
        </p:nvSpPr>
        <p:spPr/>
        <p:txBody>
          <a:bodyPr/>
          <a:lstStyle/>
          <a:p>
            <a:r>
              <a:rPr lang="en-US"/>
              <a:t>Click to edit Master title style</a:t>
            </a:r>
          </a:p>
        </p:txBody>
      </p:sp>
      <p:sp>
        <p:nvSpPr>
          <p:cNvPr id="6" name="Oval 5">
            <a:extLst>
              <a:ext uri="{FF2B5EF4-FFF2-40B4-BE49-F238E27FC236}">
                <a16:creationId xmlns:a16="http://schemas.microsoft.com/office/drawing/2014/main" id="{68DF5203-1BDE-0147-9A8A-9A6E1040A31C}"/>
              </a:ext>
              <a:ext uri="{C183D7F6-B498-43B3-948B-1728B52AA6E4}">
                <adec:decorative xmlns:adec="http://schemas.microsoft.com/office/drawing/2017/decorative" val="1"/>
              </a:ext>
            </a:extLst>
          </p:cNvPr>
          <p:cNvSpPr/>
          <p:nvPr userDrawn="1"/>
        </p:nvSpPr>
        <p:spPr>
          <a:xfrm>
            <a:off x="930799" y="1991241"/>
            <a:ext cx="3841226" cy="3841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30">
            <a:extLst>
              <a:ext uri="{FF2B5EF4-FFF2-40B4-BE49-F238E27FC236}">
                <a16:creationId xmlns:a16="http://schemas.microsoft.com/office/drawing/2014/main" id="{71F8D26A-498A-0845-AF56-B3B979BF26A0}"/>
              </a:ext>
            </a:extLst>
          </p:cNvPr>
          <p:cNvSpPr>
            <a:spLocks noGrp="1" noChangeAspect="1"/>
          </p:cNvSpPr>
          <p:nvPr>
            <p:ph type="pic" sz="quarter" idx="18" hasCustomPrompt="1"/>
          </p:nvPr>
        </p:nvSpPr>
        <p:spPr>
          <a:xfrm>
            <a:off x="1283986" y="2343692"/>
            <a:ext cx="3134852" cy="3136324"/>
          </a:xfrm>
          <a:prstGeom prst="ellipse">
            <a:avLst/>
          </a:prstGeom>
          <a:noFill/>
        </p:spPr>
        <p:txBody>
          <a:bodyPr anchor="ctr">
            <a:normAutofit/>
          </a:bodyPr>
          <a:lstStyle>
            <a:lvl1pPr marL="0" indent="0" algn="ctr">
              <a:buNone/>
              <a:defRPr sz="2000"/>
            </a:lvl1pPr>
          </a:lstStyle>
          <a:p>
            <a:r>
              <a:rPr lang="en-US"/>
              <a:t>Photo Icon</a:t>
            </a:r>
          </a:p>
        </p:txBody>
      </p:sp>
      <p:sp>
        <p:nvSpPr>
          <p:cNvPr id="9" name="Text Placeholder 3">
            <a:extLst>
              <a:ext uri="{FF2B5EF4-FFF2-40B4-BE49-F238E27FC236}">
                <a16:creationId xmlns:a16="http://schemas.microsoft.com/office/drawing/2014/main" id="{85F3A92A-8886-1E44-92B2-9DD6FA184AF6}"/>
              </a:ext>
            </a:extLst>
          </p:cNvPr>
          <p:cNvSpPr>
            <a:spLocks noGrp="1"/>
          </p:cNvSpPr>
          <p:nvPr>
            <p:ph type="body" sz="quarter" idx="27" hasCustomPrompt="1"/>
          </p:nvPr>
        </p:nvSpPr>
        <p:spPr>
          <a:xfrm>
            <a:off x="5228336" y="2547169"/>
            <a:ext cx="6125464" cy="881836"/>
          </a:xfrm>
        </p:spPr>
        <p:txBody>
          <a:bodyPr anchor="b" anchorCtr="0">
            <a:noAutofit/>
          </a:bodyPr>
          <a:lstStyle>
            <a:lvl1pPr marL="0" indent="0" algn="l">
              <a:buNone/>
              <a:defRPr sz="3200" b="1">
                <a:solidFill>
                  <a:schemeClr val="accent6">
                    <a:lumMod val="50000"/>
                  </a:schemeClr>
                </a:solidFill>
              </a:defRPr>
            </a:lvl1pPr>
          </a:lstStyle>
          <a:p>
            <a:pPr lvl="0"/>
            <a:r>
              <a:rPr lang="en-US"/>
              <a:t>Item 1</a:t>
            </a:r>
          </a:p>
        </p:txBody>
      </p:sp>
      <p:sp>
        <p:nvSpPr>
          <p:cNvPr id="8" name="Text Placeholder 17">
            <a:extLst>
              <a:ext uri="{FF2B5EF4-FFF2-40B4-BE49-F238E27FC236}">
                <a16:creationId xmlns:a16="http://schemas.microsoft.com/office/drawing/2014/main" id="{D74FFBF1-5695-934F-8E97-173B84D56D4A}"/>
              </a:ext>
            </a:extLst>
          </p:cNvPr>
          <p:cNvSpPr>
            <a:spLocks noGrp="1"/>
          </p:cNvSpPr>
          <p:nvPr>
            <p:ph type="body" sz="quarter" idx="26" hasCustomPrompt="1"/>
          </p:nvPr>
        </p:nvSpPr>
        <p:spPr>
          <a:xfrm>
            <a:off x="5228248" y="3657603"/>
            <a:ext cx="6124575" cy="1822413"/>
          </a:xfrm>
        </p:spPr>
        <p:txBody>
          <a:bodyPr>
            <a:noAutofit/>
          </a:bodyPr>
          <a:lstStyle>
            <a:lvl1pPr marL="0" indent="0" algn="l">
              <a:lnSpc>
                <a:spcPct val="100000"/>
              </a:lnSpc>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3" name="Slide Number Placeholder 2">
            <a:extLst>
              <a:ext uri="{FF2B5EF4-FFF2-40B4-BE49-F238E27FC236}">
                <a16:creationId xmlns:a16="http://schemas.microsoft.com/office/drawing/2014/main" id="{5DBF0624-7CF3-8B41-8713-F5AABF4B2293}"/>
              </a:ext>
            </a:extLst>
          </p:cNvPr>
          <p:cNvSpPr>
            <a:spLocks noGrp="1"/>
          </p:cNvSpPr>
          <p:nvPr>
            <p:ph type="sldNum" sz="quarter" idx="10"/>
          </p:nvPr>
        </p:nvSpPr>
        <p:spPr/>
        <p:txBody>
          <a:bodyPr/>
          <a:lstStyle/>
          <a:p>
            <a:fld id="{12151A42-07BF-F340-84C5-4B59C741AF45}" type="slidenum">
              <a:rPr lang="en-US" smtClean="0"/>
              <a:pPr/>
              <a:t>‹#›</a:t>
            </a:fld>
            <a:endParaRPr lang="en-US"/>
          </a:p>
        </p:txBody>
      </p:sp>
    </p:spTree>
    <p:extLst>
      <p:ext uri="{BB962C8B-B14F-4D97-AF65-F5344CB8AC3E}">
        <p14:creationId xmlns:p14="http://schemas.microsoft.com/office/powerpoint/2010/main" val="26102669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D9A7F5-3AD3-5346-84D2-BFAC3220414F}"/>
              </a:ext>
              <a:ext uri="{C183D7F6-B498-43B3-948B-1728B52AA6E4}">
                <adec:decorative xmlns:adec="http://schemas.microsoft.com/office/drawing/2017/decorative" val="1"/>
              </a:ext>
            </a:extLst>
          </p:cNvPr>
          <p:cNvSpPr/>
          <p:nvPr userDrawn="1"/>
        </p:nvSpPr>
        <p:spPr>
          <a:xfrm>
            <a:off x="0" y="365126"/>
            <a:ext cx="1491916" cy="1448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89E0C-F4AB-5544-AB57-486179A42999}"/>
              </a:ext>
            </a:extLst>
          </p:cNvPr>
          <p:cNvSpPr>
            <a:spLocks noGrp="1"/>
          </p:cNvSpPr>
          <p:nvPr>
            <p:ph type="title"/>
          </p:nvPr>
        </p:nvSpPr>
        <p:spPr>
          <a:xfrm>
            <a:off x="839788" y="457200"/>
            <a:ext cx="3932237" cy="1600200"/>
          </a:xfrm>
          <a:prstGeom prst="rect">
            <a:avLst/>
          </a:prstGeo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3E0A5947-7373-7641-8267-0BD9C6DE3FCB}"/>
              </a:ext>
            </a:extLst>
          </p:cNvPr>
          <p:cNvSpPr>
            <a:spLocks noGrp="1"/>
          </p:cNvSpPr>
          <p:nvPr>
            <p:ph type="body" sz="half" idx="2"/>
          </p:nvPr>
        </p:nvSpPr>
        <p:spPr>
          <a:xfrm>
            <a:off x="839788" y="2250630"/>
            <a:ext cx="3932237" cy="3618358"/>
          </a:xfrm>
        </p:spPr>
        <p:txBody>
          <a:bodyPr>
            <a:normAutofit/>
          </a:bodyPr>
          <a:lstStyle>
            <a:lvl1pPr marL="0" indent="0" algn="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B9A34422-3545-9243-94E6-744F1585D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FD017C-D058-D04B-B6A9-45B2FC892937}"/>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2076296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4E0910-18C8-964F-BD0C-C589B9D24786}"/>
              </a:ext>
              <a:ext uri="{C183D7F6-B498-43B3-948B-1728B52AA6E4}">
                <adec:decorative xmlns:adec="http://schemas.microsoft.com/office/drawing/2017/decorative" val="1"/>
              </a:ext>
            </a:extLst>
          </p:cNvPr>
          <p:cNvSpPr/>
          <p:nvPr userDrawn="1"/>
        </p:nvSpPr>
        <p:spPr>
          <a:xfrm>
            <a:off x="0" y="365126"/>
            <a:ext cx="1491916" cy="1448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948E3-E13D-EE4B-BB85-DA7A49175792}"/>
              </a:ext>
            </a:extLst>
          </p:cNvPr>
          <p:cNvSpPr>
            <a:spLocks noGrp="1"/>
          </p:cNvSpPr>
          <p:nvPr>
            <p:ph type="title"/>
          </p:nvPr>
        </p:nvSpPr>
        <p:spPr>
          <a:xfrm>
            <a:off x="839788" y="457200"/>
            <a:ext cx="3932237" cy="1600200"/>
          </a:xfrm>
          <a:prstGeom prst="rect">
            <a:avLst/>
          </a:prstGeo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4750C3B7-08A8-D143-96AE-F6B0F5AE0590}"/>
              </a:ext>
            </a:extLst>
          </p:cNvPr>
          <p:cNvSpPr>
            <a:spLocks noGrp="1"/>
          </p:cNvSpPr>
          <p:nvPr>
            <p:ph type="body" sz="half" idx="2"/>
          </p:nvPr>
        </p:nvSpPr>
        <p:spPr>
          <a:xfrm>
            <a:off x="839788" y="2250630"/>
            <a:ext cx="3932237" cy="3618358"/>
          </a:xfrm>
        </p:spPr>
        <p:txBody>
          <a:bodyPr>
            <a:norm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4FBC6A1B-8F49-CF46-8D26-1FD0BABEE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42846244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B8345E-76CD-1243-A2FC-376B05C461BD}"/>
              </a:ext>
              <a:ext uri="{C183D7F6-B498-43B3-948B-1728B52AA6E4}">
                <adec:decorative xmlns:adec="http://schemas.microsoft.com/office/drawing/2017/decorative" val="1"/>
              </a:ext>
            </a:extLst>
          </p:cNvPr>
          <p:cNvSpPr/>
          <p:nvPr userDrawn="1"/>
        </p:nvSpPr>
        <p:spPr>
          <a:xfrm>
            <a:off x="0" y="365126"/>
            <a:ext cx="1491916" cy="1692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948E3-E13D-EE4B-BB85-DA7A49175792}"/>
              </a:ext>
            </a:extLst>
          </p:cNvPr>
          <p:cNvSpPr>
            <a:spLocks noGrp="1"/>
          </p:cNvSpPr>
          <p:nvPr>
            <p:ph type="title"/>
          </p:nvPr>
        </p:nvSpPr>
        <p:spPr>
          <a:xfrm>
            <a:off x="839788" y="457200"/>
            <a:ext cx="3932237" cy="1600200"/>
          </a:xfrm>
          <a:prstGeom prst="rect">
            <a:avLst/>
          </a:prstGeom>
        </p:spPr>
        <p:txBody>
          <a:bodyPr anchor="b">
            <a:normAutofit/>
          </a:bodyPr>
          <a:lstStyle>
            <a:lvl1pPr algn="r">
              <a:defRPr sz="3600"/>
            </a:lvl1pPr>
          </a:lstStyle>
          <a:p>
            <a:r>
              <a:rPr lang="en-US"/>
              <a:t>Click to edit Master title style</a:t>
            </a:r>
          </a:p>
        </p:txBody>
      </p:sp>
      <p:sp>
        <p:nvSpPr>
          <p:cNvPr id="4" name="Text Placeholder 3">
            <a:extLst>
              <a:ext uri="{FF2B5EF4-FFF2-40B4-BE49-F238E27FC236}">
                <a16:creationId xmlns:a16="http://schemas.microsoft.com/office/drawing/2014/main" id="{4750C3B7-08A8-D143-96AE-F6B0F5AE0590}"/>
              </a:ext>
            </a:extLst>
          </p:cNvPr>
          <p:cNvSpPr>
            <a:spLocks noGrp="1"/>
          </p:cNvSpPr>
          <p:nvPr>
            <p:ph type="body" sz="half" idx="2"/>
          </p:nvPr>
        </p:nvSpPr>
        <p:spPr>
          <a:xfrm>
            <a:off x="839788" y="2250630"/>
            <a:ext cx="3932237" cy="3618358"/>
          </a:xfrm>
        </p:spPr>
        <p:txBody>
          <a:bodyPr>
            <a:norm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hart Placeholder 8">
            <a:extLst>
              <a:ext uri="{FF2B5EF4-FFF2-40B4-BE49-F238E27FC236}">
                <a16:creationId xmlns:a16="http://schemas.microsoft.com/office/drawing/2014/main" id="{6439A179-A193-6D4A-9725-FE93D93D2335}"/>
              </a:ext>
            </a:extLst>
          </p:cNvPr>
          <p:cNvSpPr>
            <a:spLocks noGrp="1"/>
          </p:cNvSpPr>
          <p:nvPr>
            <p:ph type="chart" sz="quarter" idx="13"/>
          </p:nvPr>
        </p:nvSpPr>
        <p:spPr>
          <a:xfrm>
            <a:off x="5167313" y="985838"/>
            <a:ext cx="6184900" cy="4883150"/>
          </a:xfrm>
        </p:spPr>
        <p:txBody>
          <a:bodyPr/>
          <a:lstStyle/>
          <a:p>
            <a:endParaRPr lang="en-US"/>
          </a:p>
        </p:txBody>
      </p:sp>
      <p:sp>
        <p:nvSpPr>
          <p:cNvPr id="7" name="Slide Number Placeholder 6">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68223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Q&amp;A">
            <a:extLst>
              <a:ext uri="{FF2B5EF4-FFF2-40B4-BE49-F238E27FC236}">
                <a16:creationId xmlns:a16="http://schemas.microsoft.com/office/drawing/2014/main" id="{CA019CC1-A3B6-A541-B52F-32F4C6E55582}"/>
              </a:ext>
            </a:extLst>
          </p:cNvPr>
          <p:cNvSpPr txBox="1"/>
          <p:nvPr userDrawn="1"/>
        </p:nvSpPr>
        <p:spPr>
          <a:xfrm>
            <a:off x="0" y="1459230"/>
            <a:ext cx="12192000" cy="3939540"/>
          </a:xfrm>
          <a:prstGeom prst="rect">
            <a:avLst/>
          </a:prstGeom>
          <a:noFill/>
        </p:spPr>
        <p:txBody>
          <a:bodyPr wrap="square" rtlCol="0">
            <a:spAutoFit/>
          </a:bodyPr>
          <a:lstStyle/>
          <a:p>
            <a:pPr algn="ctr"/>
            <a:r>
              <a:rPr lang="en-US" sz="25000" b="1">
                <a:solidFill>
                  <a:schemeClr val="tx1"/>
                </a:solidFill>
                <a:latin typeface="Calibri" panose="020F0502020204030204" pitchFamily="34" charset="0"/>
                <a:cs typeface="Calibri" panose="020F0502020204030204" pitchFamily="34" charset="0"/>
              </a:rPr>
              <a:t>Q</a:t>
            </a:r>
            <a:r>
              <a:rPr lang="en-US" sz="10000" b="1">
                <a:solidFill>
                  <a:schemeClr val="tx1"/>
                </a:solidFill>
                <a:latin typeface="Calibri" panose="020F0502020204030204" pitchFamily="34" charset="0"/>
                <a:cs typeface="Calibri" panose="020F0502020204030204" pitchFamily="34" charset="0"/>
              </a:rPr>
              <a:t> </a:t>
            </a:r>
            <a:r>
              <a:rPr lang="en-US" sz="25000" b="1">
                <a:solidFill>
                  <a:schemeClr val="tx1"/>
                </a:solidFill>
                <a:latin typeface="Calibri" panose="020F0502020204030204" pitchFamily="34" charset="0"/>
                <a:cs typeface="Calibri" panose="020F0502020204030204" pitchFamily="34" charset="0"/>
              </a:rPr>
              <a:t>&amp;</a:t>
            </a:r>
            <a:r>
              <a:rPr lang="en-US" sz="12000" b="1">
                <a:solidFill>
                  <a:schemeClr val="tx1"/>
                </a:solidFill>
                <a:latin typeface="Calibri" panose="020F0502020204030204" pitchFamily="34" charset="0"/>
                <a:cs typeface="Calibri" panose="020F0502020204030204" pitchFamily="34" charset="0"/>
              </a:rPr>
              <a:t> </a:t>
            </a:r>
            <a:r>
              <a:rPr lang="en-US" sz="25000" b="1">
                <a:solidFill>
                  <a:schemeClr val="tx1"/>
                </a:solidFill>
                <a:latin typeface="Calibri" panose="020F0502020204030204" pitchFamily="34" charset="0"/>
                <a:cs typeface="Calibri" panose="020F0502020204030204" pitchFamily="34" charset="0"/>
              </a:rPr>
              <a:t>A</a:t>
            </a:r>
            <a:endParaRPr lang="en-US" sz="25000" b="1">
              <a:solidFill>
                <a:schemeClr val="tx1"/>
              </a:solidFill>
            </a:endParaRPr>
          </a:p>
        </p:txBody>
      </p:sp>
      <p:pic>
        <p:nvPicPr>
          <p:cNvPr id="8" name="Graphic 7">
            <a:extLst>
              <a:ext uri="{FF2B5EF4-FFF2-40B4-BE49-F238E27FC236}">
                <a16:creationId xmlns:a16="http://schemas.microsoft.com/office/drawing/2014/main" id="{14A95E22-6024-8F45-A81F-5E3EADEF975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42267"/>
          <a:stretch/>
        </p:blipFill>
        <p:spPr>
          <a:xfrm>
            <a:off x="8412480" y="5138142"/>
            <a:ext cx="2301942" cy="1719858"/>
          </a:xfrm>
          <a:prstGeom prst="rect">
            <a:avLst/>
          </a:prstGeom>
        </p:spPr>
      </p:pic>
      <p:pic>
        <p:nvPicPr>
          <p:cNvPr id="9" name="Graphic 8">
            <a:extLst>
              <a:ext uri="{FF2B5EF4-FFF2-40B4-BE49-F238E27FC236}">
                <a16:creationId xmlns:a16="http://schemas.microsoft.com/office/drawing/2014/main" id="{48700200-A0F2-AC4C-9BAD-0B3DA15C573F}"/>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2495" t="20837"/>
          <a:stretch/>
        </p:blipFill>
        <p:spPr>
          <a:xfrm flipH="1">
            <a:off x="8146540" y="0"/>
            <a:ext cx="4045459" cy="4736199"/>
          </a:xfrm>
          <a:prstGeom prst="rect">
            <a:avLst/>
          </a:prstGeom>
        </p:spPr>
      </p:pic>
      <p:pic>
        <p:nvPicPr>
          <p:cNvPr id="10" name="Decorative">
            <a:extLst>
              <a:ext uri="{FF2B5EF4-FFF2-40B4-BE49-F238E27FC236}">
                <a16:creationId xmlns:a16="http://schemas.microsoft.com/office/drawing/2014/main" id="{150E070D-2B91-6B44-9DAA-013FEBBD1659}"/>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3873" t="50000"/>
          <a:stretch/>
        </p:blipFill>
        <p:spPr>
          <a:xfrm>
            <a:off x="0" y="0"/>
            <a:ext cx="4604657" cy="3913843"/>
          </a:xfrm>
          <a:prstGeom prst="rect">
            <a:avLst/>
          </a:prstGeom>
        </p:spPr>
      </p:pic>
    </p:spTree>
    <p:extLst>
      <p:ext uri="{BB962C8B-B14F-4D97-AF65-F5344CB8AC3E}">
        <p14:creationId xmlns:p14="http://schemas.microsoft.com/office/powerpoint/2010/main" val="33307486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3" descr="AIR Forum">
            <a:extLst>
              <a:ext uri="{FF2B5EF4-FFF2-40B4-BE49-F238E27FC236}">
                <a16:creationId xmlns:a16="http://schemas.microsoft.com/office/drawing/2014/main" id="{C133D2A8-5084-9E41-9E00-050F230BD5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39584" y="2116234"/>
            <a:ext cx="7312832" cy="2625532"/>
          </a:xfrm>
          <a:prstGeom prst="rect">
            <a:avLst/>
          </a:prstGeom>
        </p:spPr>
      </p:pic>
    </p:spTree>
    <p:extLst>
      <p:ext uri="{BB962C8B-B14F-4D97-AF65-F5344CB8AC3E}">
        <p14:creationId xmlns:p14="http://schemas.microsoft.com/office/powerpoint/2010/main" val="12725375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2_Q&amp;A">
    <p:bg>
      <p:bgPr>
        <a:solidFill>
          <a:schemeClr val="bg1"/>
        </a:solidFill>
        <a:effectLst/>
      </p:bgPr>
    </p:bg>
    <p:spTree>
      <p:nvGrpSpPr>
        <p:cNvPr id="1" name=""/>
        <p:cNvGrpSpPr/>
        <p:nvPr/>
      </p:nvGrpSpPr>
      <p:grpSpPr>
        <a:xfrm>
          <a:off x="0" y="0"/>
          <a:ext cx="0" cy="0"/>
          <a:chOff x="0" y="0"/>
          <a:chExt cx="0" cy="0"/>
        </a:xfrm>
      </p:grpSpPr>
      <p:pic>
        <p:nvPicPr>
          <p:cNvPr id="3" name="Picture 2" descr="AIR Forum">
            <a:extLst>
              <a:ext uri="{FF2B5EF4-FFF2-40B4-BE49-F238E27FC236}">
                <a16:creationId xmlns:a16="http://schemas.microsoft.com/office/drawing/2014/main" id="{2382CB68-52D1-A747-8BBF-38669FDE632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439584" y="1960439"/>
            <a:ext cx="7312832" cy="2937121"/>
          </a:xfrm>
          <a:prstGeom prst="rect">
            <a:avLst/>
          </a:prstGeom>
        </p:spPr>
      </p:pic>
    </p:spTree>
    <p:extLst>
      <p:ext uri="{BB962C8B-B14F-4D97-AF65-F5344CB8AC3E}">
        <p14:creationId xmlns:p14="http://schemas.microsoft.com/office/powerpoint/2010/main" val="20389216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Slide Title Page 1">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a:solidFill>
                  <a:srgbClr val="878787"/>
                </a:solidFill>
                <a:latin typeface="Barlow Semi Condensed Light" charset="0"/>
                <a:ea typeface="Barlow Semi Condensed Light" charset="0"/>
                <a:cs typeface="Barlow Semi Condensed Light" charset="0"/>
              </a:rPr>
              <a:t> </a:t>
            </a:r>
          </a:p>
        </p:txBody>
      </p:sp>
      <p:sp>
        <p:nvSpPr>
          <p:cNvPr id="11" name="Rectangle 10"/>
          <p:cNvSpPr/>
          <p:nvPr userDrawn="1"/>
        </p:nvSpPr>
        <p:spPr>
          <a:xfrm>
            <a:off x="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3" hasCustomPrompt="1"/>
          </p:nvPr>
        </p:nvSpPr>
        <p:spPr>
          <a:xfrm>
            <a:off x="2824933" y="6135800"/>
            <a:ext cx="3264535"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March 19, 2018</a:t>
            </a:r>
          </a:p>
        </p:txBody>
      </p:sp>
      <p:sp>
        <p:nvSpPr>
          <p:cNvPr id="24" name="Text Placeholder 23"/>
          <p:cNvSpPr>
            <a:spLocks noGrp="1"/>
          </p:cNvSpPr>
          <p:nvPr>
            <p:ph type="body" sz="quarter" idx="14" hasCustomPrompt="1"/>
          </p:nvPr>
        </p:nvSpPr>
        <p:spPr>
          <a:xfrm>
            <a:off x="1470297" y="2438400"/>
            <a:ext cx="9238343" cy="3444240"/>
          </a:xfrm>
          <a:prstGeom prst="rect">
            <a:avLst/>
          </a:prstGeom>
        </p:spPr>
        <p:txBody>
          <a:bodyPr/>
          <a:lstStyle>
            <a:lvl1pPr marL="0" indent="0">
              <a:lnSpc>
                <a:spcPct val="100000"/>
              </a:lnSpc>
              <a:buNone/>
              <a:defRPr lang="en-US" sz="2000" b="0" i="0" baseline="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1470297" y="926128"/>
            <a:ext cx="6884126" cy="791435"/>
          </a:xfrm>
          <a:prstGeom prst="rect">
            <a:avLst/>
          </a:prstGeom>
        </p:spPr>
        <p:txBody>
          <a:bodyPr/>
          <a:lstStyle>
            <a:lvl1pPr marL="0" indent="0">
              <a:lnSpc>
                <a:spcPct val="100000"/>
              </a:lnSpc>
              <a:buNone/>
              <a:defRPr lang="en-US" sz="4800" b="1" i="0" baseline="0" smtClean="0">
                <a:solidFill>
                  <a:srgbClr val="C00000"/>
                </a:solidFill>
                <a:effectLst/>
                <a:latin typeface="Barlow" charset="0"/>
                <a:ea typeface="Barlow" charset="0"/>
                <a:cs typeface="Barlow" charset="0"/>
              </a:defRPr>
            </a:lvl1pPr>
          </a:lstStyle>
          <a:p>
            <a:pPr lvl="0"/>
            <a:r>
              <a:rPr lang="en-US"/>
              <a:t>Slide Title Page 1</a:t>
            </a:r>
          </a:p>
          <a:p>
            <a:pPr lvl="0"/>
            <a:endParaRPr lang="en-US"/>
          </a:p>
        </p:txBody>
      </p:sp>
      <p:sp>
        <p:nvSpPr>
          <p:cNvPr id="26" name="Text Placeholder 10"/>
          <p:cNvSpPr>
            <a:spLocks noGrp="1"/>
          </p:cNvSpPr>
          <p:nvPr>
            <p:ph type="body" sz="quarter" idx="11" hasCustomPrompt="1"/>
          </p:nvPr>
        </p:nvSpPr>
        <p:spPr>
          <a:xfrm>
            <a:off x="1470297" y="1717563"/>
            <a:ext cx="6738938" cy="467677"/>
          </a:xfrm>
          <a:prstGeom prst="rect">
            <a:avLst/>
          </a:prstGeom>
        </p:spPr>
        <p:txBody>
          <a:bodyPr/>
          <a:lstStyle>
            <a:lvl1pPr marL="0" indent="0">
              <a:buFontTx/>
              <a:buNone/>
              <a:defRPr sz="2400"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SUBHEAD GOES HERE </a:t>
            </a:r>
          </a:p>
        </p:txBody>
      </p:sp>
      <p:cxnSp>
        <p:nvCxnSpPr>
          <p:cNvPr id="28" name="Straight Connector 27"/>
          <p:cNvCxnSpPr/>
          <p:nvPr userDrawn="1"/>
        </p:nvCxnSpPr>
        <p:spPr>
          <a:xfrm>
            <a:off x="1470297" y="604467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70297" y="6135800"/>
            <a:ext cx="1226457" cy="310431"/>
          </a:xfrm>
          <a:prstGeom prst="rect">
            <a:avLst/>
          </a:prstGeom>
        </p:spPr>
      </p:pic>
    </p:spTree>
    <p:extLst>
      <p:ext uri="{BB962C8B-B14F-4D97-AF65-F5344CB8AC3E}">
        <p14:creationId xmlns:p14="http://schemas.microsoft.com/office/powerpoint/2010/main" val="17149343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hart Title Page">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a:solidFill>
                  <a:srgbClr val="878787"/>
                </a:solidFill>
                <a:latin typeface="Barlow Semi Condensed Light" charset="0"/>
                <a:ea typeface="Barlow Semi Condensed Light" charset="0"/>
                <a:cs typeface="Barlow Semi Condensed Light" charset="0"/>
              </a:rPr>
              <a:t> </a:t>
            </a:r>
          </a:p>
        </p:txBody>
      </p:sp>
      <p:sp>
        <p:nvSpPr>
          <p:cNvPr id="12" name="Text Placeholder 10"/>
          <p:cNvSpPr>
            <a:spLocks noGrp="1"/>
          </p:cNvSpPr>
          <p:nvPr>
            <p:ph type="body" sz="quarter" idx="13" hasCustomPrompt="1"/>
          </p:nvPr>
        </p:nvSpPr>
        <p:spPr>
          <a:xfrm>
            <a:off x="9550853" y="6145960"/>
            <a:ext cx="1452427"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March 19, 2018</a:t>
            </a:r>
          </a:p>
        </p:txBody>
      </p:sp>
      <p:sp>
        <p:nvSpPr>
          <p:cNvPr id="24" name="Text Placeholder 23"/>
          <p:cNvSpPr>
            <a:spLocks noGrp="1"/>
          </p:cNvSpPr>
          <p:nvPr>
            <p:ph type="body" sz="quarter" idx="14" hasCustomPrompt="1"/>
          </p:nvPr>
        </p:nvSpPr>
        <p:spPr>
          <a:xfrm>
            <a:off x="7670800" y="2816720"/>
            <a:ext cx="3048000" cy="3055760"/>
          </a:xfrm>
          <a:prstGeom prst="rect">
            <a:avLst/>
          </a:prstGeom>
        </p:spPr>
        <p:txBody>
          <a:bodyPr/>
          <a:lstStyle>
            <a:lvl1pPr marL="0" indent="0">
              <a:lnSpc>
                <a:spcPct val="100000"/>
              </a:lnSpc>
              <a:buNone/>
              <a:defRPr lang="en-US" sz="2000" b="0" i="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a:t>Placeholder text. Click to add text in this box. </a:t>
            </a:r>
          </a:p>
        </p:txBody>
      </p:sp>
      <p:sp>
        <p:nvSpPr>
          <p:cNvPr id="25" name="Text Placeholder 4"/>
          <p:cNvSpPr>
            <a:spLocks noGrp="1"/>
          </p:cNvSpPr>
          <p:nvPr>
            <p:ph type="body" sz="quarter" idx="10" hasCustomPrompt="1"/>
          </p:nvPr>
        </p:nvSpPr>
        <p:spPr>
          <a:xfrm>
            <a:off x="7670800" y="1171678"/>
            <a:ext cx="3728720" cy="1512272"/>
          </a:xfrm>
          <a:prstGeom prst="rect">
            <a:avLst/>
          </a:prstGeom>
        </p:spPr>
        <p:txBody>
          <a:bodyPr anchor="b"/>
          <a:lstStyle>
            <a:lvl1pPr marL="0" indent="0">
              <a:lnSpc>
                <a:spcPct val="100000"/>
              </a:lnSpc>
              <a:buNone/>
              <a:defRPr lang="en-US" sz="4800" b="1" i="0" smtClean="0">
                <a:solidFill>
                  <a:srgbClr val="C00000"/>
                </a:solidFill>
                <a:effectLst/>
                <a:latin typeface="Barlow" charset="0"/>
                <a:ea typeface="Barlow" charset="0"/>
                <a:cs typeface="Barlow" charset="0"/>
              </a:defRPr>
            </a:lvl1pPr>
          </a:lstStyle>
          <a:p>
            <a:pPr lvl="0"/>
            <a:r>
              <a:rPr lang="en-US"/>
              <a:t>Chart Title Page</a:t>
            </a:r>
          </a:p>
        </p:txBody>
      </p:sp>
      <p:cxnSp>
        <p:nvCxnSpPr>
          <p:cNvPr id="28" name="Straight Connector 27"/>
          <p:cNvCxnSpPr/>
          <p:nvPr userDrawn="1"/>
        </p:nvCxnSpPr>
        <p:spPr>
          <a:xfrm>
            <a:off x="1470297" y="605483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5097" y="6135800"/>
            <a:ext cx="1226457" cy="310431"/>
          </a:xfrm>
          <a:prstGeom prst="rect">
            <a:avLst/>
          </a:prstGeom>
        </p:spPr>
      </p:pic>
      <p:sp>
        <p:nvSpPr>
          <p:cNvPr id="3" name="Chart Placeholder 2"/>
          <p:cNvSpPr>
            <a:spLocks noGrp="1"/>
          </p:cNvSpPr>
          <p:nvPr>
            <p:ph type="chart" sz="quarter" idx="15"/>
          </p:nvPr>
        </p:nvSpPr>
        <p:spPr>
          <a:xfrm>
            <a:off x="1470297" y="1171677"/>
            <a:ext cx="5997303" cy="4700485"/>
          </a:xfrm>
          <a:prstGeom prst="rect">
            <a:avLst/>
          </a:prstGeom>
        </p:spPr>
        <p:txBody>
          <a:bodyPr/>
          <a:lstStyle/>
          <a:p>
            <a:r>
              <a:rPr lang="en-US"/>
              <a:t>Click icon to add chart</a:t>
            </a:r>
          </a:p>
        </p:txBody>
      </p:sp>
      <p:sp>
        <p:nvSpPr>
          <p:cNvPr id="11" name="Rectangle 10"/>
          <p:cNvSpPr/>
          <p:nvPr userDrawn="1"/>
        </p:nvSpPr>
        <p:spPr>
          <a:xfrm>
            <a:off x="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9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85DDBC7C-4821-4667-81C8-273F6DD41184}"/>
              </a:ext>
            </a:extLst>
          </p:cNvPr>
          <p:cNvSpPr txBox="1">
            <a:spLocks/>
          </p:cNvSpPr>
          <p:nvPr userDrawn="1"/>
        </p:nvSpPr>
        <p:spPr>
          <a:xfrm>
            <a:off x="1799908" y="6312140"/>
            <a:ext cx="8592183" cy="431029"/>
          </a:xfrm>
          <a:prstGeom prst="rect">
            <a:avLst/>
          </a:prstGeom>
        </p:spPr>
        <p:txBody>
          <a:bodyPr vert="horz" lIns="91440" tIns="45720" rIns="91440" bIns="45720" rtlCol="0" anchor="ctr"/>
          <a:lstStyle>
            <a:defPPr>
              <a:defRPr lang="en-US"/>
            </a:defPPr>
            <a:lvl1pPr algn="ct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900">
                <a:latin typeface="Aptos" panose="020B0004020202020204" pitchFamily="34" charset="0"/>
              </a:rPr>
              <a:t>© Trellis Strategies. All other trademarks cited herein are the property of their respective owners.</a:t>
            </a:r>
          </a:p>
        </p:txBody>
      </p:sp>
      <p:sp>
        <p:nvSpPr>
          <p:cNvPr id="17" name="Slide Number Placeholder 5">
            <a:extLst>
              <a:ext uri="{FF2B5EF4-FFF2-40B4-BE49-F238E27FC236}">
                <a16:creationId xmlns:a16="http://schemas.microsoft.com/office/drawing/2014/main" id="{078D88F5-717C-41B7-A2A0-2F61F7A888C6}"/>
              </a:ext>
            </a:extLst>
          </p:cNvPr>
          <p:cNvSpPr txBox="1">
            <a:spLocks/>
          </p:cNvSpPr>
          <p:nvPr userDrawn="1"/>
        </p:nvSpPr>
        <p:spPr>
          <a:xfrm>
            <a:off x="520678" y="6435058"/>
            <a:ext cx="2297433"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EBEB08D4-D430-4080-9E55-D2C3BDAA77AF}" type="slidenum">
              <a:rPr lang="en-US" sz="900" smtClean="0">
                <a:latin typeface="Aptos" panose="020B000402020202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a:t>
            </a:fld>
            <a:r>
              <a:rPr lang="en-US" sz="900">
                <a:latin typeface="Aptos" panose="020B0004020202020204" pitchFamily="34" charset="0"/>
              </a:rPr>
              <a:t>  |  2024</a:t>
            </a:r>
          </a:p>
          <a:p>
            <a:pPr algn="r">
              <a:defRPr/>
            </a:pPr>
            <a:endParaRPr lang="en-US"/>
          </a:p>
        </p:txBody>
      </p:sp>
      <p:sp>
        <p:nvSpPr>
          <p:cNvPr id="23" name="Content Placeholder 2">
            <a:extLst>
              <a:ext uri="{FF2B5EF4-FFF2-40B4-BE49-F238E27FC236}">
                <a16:creationId xmlns:a16="http://schemas.microsoft.com/office/drawing/2014/main" id="{BC47B433-9288-4E2F-8EC0-67E44D1CD1CA}"/>
              </a:ext>
            </a:extLst>
          </p:cNvPr>
          <p:cNvSpPr>
            <a:spLocks noGrp="1"/>
          </p:cNvSpPr>
          <p:nvPr>
            <p:ph idx="1" hasCustomPrompt="1"/>
          </p:nvPr>
        </p:nvSpPr>
        <p:spPr>
          <a:xfrm>
            <a:off x="523875" y="1608306"/>
            <a:ext cx="11144250" cy="4560033"/>
          </a:xfrm>
        </p:spPr>
        <p:txBody>
          <a:bodyPr/>
          <a:lstStyle>
            <a:lvl1pPr marL="227013" indent="-227013">
              <a:buClr>
                <a:srgbClr val="E75A25"/>
              </a:buClr>
              <a:buSzPct val="75000"/>
              <a:buFont typeface="Aptos" panose="020B0004020202020204" pitchFamily="34" charset="0"/>
              <a:buChar char="•"/>
              <a:defRPr spc="-10" baseline="0">
                <a:solidFill>
                  <a:srgbClr val="003D63"/>
                </a:solidFill>
                <a:latin typeface="Aptos" panose="020B0004020202020204" pitchFamily="34" charset="0"/>
              </a:defRPr>
            </a:lvl1pPr>
            <a:lvl2pPr marL="457200" indent="-228600">
              <a:buClr>
                <a:srgbClr val="E75A25"/>
              </a:buClr>
              <a:buSzPct val="75000"/>
              <a:buFont typeface="Aptos" panose="020B0004020202020204" pitchFamily="34" charset="0"/>
              <a:buChar char="•"/>
              <a:defRPr spc="-10" baseline="0">
                <a:solidFill>
                  <a:srgbClr val="003D63"/>
                </a:solidFill>
                <a:latin typeface="Aptos" panose="020B0004020202020204" pitchFamily="34" charset="0"/>
              </a:defRPr>
            </a:lvl2pPr>
            <a:lvl3pPr marL="685800" indent="-228600">
              <a:buClr>
                <a:srgbClr val="E75A25"/>
              </a:buClr>
              <a:buSzPct val="75000"/>
              <a:buFont typeface="Aptos" panose="020B0004020202020204" pitchFamily="34" charset="0"/>
              <a:buChar char="•"/>
              <a:defRPr spc="-10" baseline="0">
                <a:solidFill>
                  <a:srgbClr val="003D63"/>
                </a:solidFill>
                <a:latin typeface="Aptos" panose="020B0004020202020204" pitchFamily="34" charset="0"/>
              </a:defRPr>
            </a:lvl3pPr>
            <a:lvl4pPr marL="1143000" indent="-228600">
              <a:buClr>
                <a:srgbClr val="E75A25"/>
              </a:buClr>
              <a:buSzPct val="75000"/>
              <a:buFont typeface="Aptos" panose="020B0004020202020204" pitchFamily="34" charset="0"/>
              <a:buChar char="•"/>
              <a:defRPr spc="-10" baseline="0">
                <a:solidFill>
                  <a:srgbClr val="003D63"/>
                </a:solidFill>
                <a:latin typeface="Aptos" panose="020B0004020202020204" pitchFamily="34" charset="0"/>
              </a:defRPr>
            </a:lvl4pPr>
            <a:lvl5pPr marL="1600200" indent="-228600">
              <a:buClr>
                <a:srgbClr val="E75A25"/>
              </a:buClr>
              <a:buSzPct val="75000"/>
              <a:buFont typeface="Aptos" panose="020B0004020202020204" pitchFamily="34" charset="0"/>
              <a:buChar char="•"/>
              <a:defRPr spc="-10" baseline="0">
                <a:solidFill>
                  <a:srgbClr val="003D63"/>
                </a:solidFill>
                <a:latin typeface="Aptos" panose="020B00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9">
            <a:extLst>
              <a:ext uri="{FF2B5EF4-FFF2-40B4-BE49-F238E27FC236}">
                <a16:creationId xmlns:a16="http://schemas.microsoft.com/office/drawing/2014/main" id="{6911F2ED-BD00-4420-89C1-6C1717BFEDF6}"/>
              </a:ext>
            </a:extLst>
          </p:cNvPr>
          <p:cNvPicPr>
            <a:picLocks noChangeAspect="1" noChangeArrowheads="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auto">
          <a:xfrm>
            <a:off x="10501110" y="5970839"/>
            <a:ext cx="1364456"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582960"/>
      </p:ext>
    </p:extLst>
  </p:cSld>
  <p:clrMapOvr>
    <a:masterClrMapping/>
  </p:clrMapOvr>
  <p:extLst>
    <p:ext uri="{DCECCB84-F9BA-43D5-87BE-67443E8EF086}">
      <p15:sldGuideLst xmlns:p15="http://schemas.microsoft.com/office/powerpoint/2012/main">
        <p15:guide id="1" orient="horz" pos="415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image" Target="../media/image12.svg"/><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11.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0.sv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9.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 Id="rId27"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image" Target="../media/image12.svg"/><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image" Target="../media/image11.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0.sv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9.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 Id="rId27"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image" Target="../media/image11.png"/><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image" Target="../media/image10.svg"/><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image" Target="../media/image9.png"/><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theme" Target="../theme/theme5.xml"/><Relationship Id="rId28" Type="http://schemas.openxmlformats.org/officeDocument/2006/relationships/image" Target="../media/image13.png"/><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image" Target="../media/image1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148962"/>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75" r:id="rId3"/>
    <p:sldLayoutId id="2147483676" r:id="rId4"/>
    <p:sldLayoutId id="2147483677"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D7DCCC-08D0-0C40-95E1-75AA4CC298EB}"/>
              </a:ext>
            </a:extLst>
          </p:cNvPr>
          <p:cNvSpPr>
            <a:spLocks noGrp="1"/>
          </p:cNvSpPr>
          <p:nvPr>
            <p:ph type="title"/>
          </p:nvPr>
        </p:nvSpPr>
        <p:spPr>
          <a:xfrm>
            <a:off x="838200" y="365126"/>
            <a:ext cx="10515600" cy="87717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648E104-FBA3-C44D-ABF9-C0DAF805A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F90CAF3-AEB4-614B-AE6C-FC4B35DA0FD4}"/>
              </a:ext>
            </a:extLst>
          </p:cNvPr>
          <p:cNvSpPr>
            <a:spLocks noGrp="1"/>
          </p:cNvSpPr>
          <p:nvPr>
            <p:ph type="sldNum" sz="quarter" idx="4"/>
          </p:nvPr>
        </p:nvSpPr>
        <p:spPr>
          <a:xfrm>
            <a:off x="838200" y="6113248"/>
            <a:ext cx="2743200"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2151A42-07BF-F340-84C5-4B59C741AF45}" type="slidenum">
              <a:rPr lang="en-US" smtClean="0"/>
              <a:pPr/>
              <a:t>‹#›</a:t>
            </a:fld>
            <a:endParaRPr lang="en-US"/>
          </a:p>
        </p:txBody>
      </p:sp>
      <p:cxnSp>
        <p:nvCxnSpPr>
          <p:cNvPr id="5" name="Straight Connector 4">
            <a:extLst>
              <a:ext uri="{FF2B5EF4-FFF2-40B4-BE49-F238E27FC236}">
                <a16:creationId xmlns:a16="http://schemas.microsoft.com/office/drawing/2014/main" id="{FE2FA6F8-BF79-1048-938F-3E29CFB73DEA}"/>
              </a:ext>
              <a:ext uri="{C183D7F6-B498-43B3-948B-1728B52AA6E4}">
                <adec:decorative xmlns:adec="http://schemas.microsoft.com/office/drawing/2017/decorative" val="1"/>
              </a:ext>
            </a:extLst>
          </p:cNvPr>
          <p:cNvCxnSpPr>
            <a:cxnSpLocks/>
          </p:cNvCxnSpPr>
          <p:nvPr userDrawn="1"/>
        </p:nvCxnSpPr>
        <p:spPr>
          <a:xfrm>
            <a:off x="0" y="1491712"/>
            <a:ext cx="1339622" cy="0"/>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4F870711-E4D5-D444-AA2D-98623A21F568}"/>
              </a:ext>
              <a:ext uri="{C183D7F6-B498-43B3-948B-1728B52AA6E4}">
                <adec:decorative xmlns:adec="http://schemas.microsoft.com/office/drawing/2017/decorative" val="1"/>
              </a:ext>
            </a:extLst>
          </p:cNvPr>
          <p:cNvPicPr>
            <a:picLocks noChangeAspect="1"/>
          </p:cNvPicPr>
          <p:nvPr userDrawn="1"/>
        </p:nvPicPr>
        <p:blipFill rotWithShape="1">
          <a:blip r:embed="rId23" cstate="screen">
            <a:extLst>
              <a:ext uri="{28A0092B-C50C-407E-A947-70E740481C1C}">
                <a14:useLocalDpi xmlns:a14="http://schemas.microsoft.com/office/drawing/2010/main" val="0"/>
              </a:ext>
              <a:ext uri="{96DAC541-7B7A-43D3-8B79-37D633B846F1}">
                <asvg:svgBlip xmlns:asvg="http://schemas.microsoft.com/office/drawing/2016/SVG/main" r:embed="rId24"/>
              </a:ext>
            </a:extLst>
          </a:blip>
          <a:srcRect b="42267"/>
          <a:stretch/>
        </p:blipFill>
        <p:spPr>
          <a:xfrm>
            <a:off x="6740938" y="2898668"/>
            <a:ext cx="5299364" cy="3959332"/>
          </a:xfrm>
          <a:prstGeom prst="rect">
            <a:avLst/>
          </a:prstGeom>
        </p:spPr>
      </p:pic>
      <p:pic>
        <p:nvPicPr>
          <p:cNvPr id="10" name="Graphic 9">
            <a:extLst>
              <a:ext uri="{FF2B5EF4-FFF2-40B4-BE49-F238E27FC236}">
                <a16:creationId xmlns:a16="http://schemas.microsoft.com/office/drawing/2014/main" id="{0F46AECC-FD05-D546-AFC1-C3B3BFA3F0A0}"/>
              </a:ext>
              <a:ext uri="{C183D7F6-B498-43B3-948B-1728B52AA6E4}">
                <adec:decorative xmlns:adec="http://schemas.microsoft.com/office/drawing/2017/decorative" val="1"/>
              </a:ext>
            </a:extLst>
          </p:cNvPr>
          <p:cNvPicPr>
            <a:picLocks noChangeAspect="1"/>
          </p:cNvPicPr>
          <p:nvPr userDrawn="1"/>
        </p:nvPicPr>
        <p:blipFill rotWithShape="1">
          <a:blip r:embed="rId25" cstate="screen">
            <a:extLst>
              <a:ext uri="{28A0092B-C50C-407E-A947-70E740481C1C}">
                <a14:useLocalDpi xmlns:a14="http://schemas.microsoft.com/office/drawing/2010/main" val="0"/>
              </a:ext>
              <a:ext uri="{96DAC541-7B7A-43D3-8B79-37D633B846F1}">
                <asvg:svgBlip xmlns:asvg="http://schemas.microsoft.com/office/drawing/2016/SVG/main" r:embed="rId26"/>
              </a:ext>
            </a:extLst>
          </a:blip>
          <a:srcRect l="12495" t="20837"/>
          <a:stretch/>
        </p:blipFill>
        <p:spPr>
          <a:xfrm flipH="1">
            <a:off x="8146540" y="0"/>
            <a:ext cx="4045459" cy="4736199"/>
          </a:xfrm>
          <a:prstGeom prst="rect">
            <a:avLst/>
          </a:prstGeom>
        </p:spPr>
      </p:pic>
      <p:pic>
        <p:nvPicPr>
          <p:cNvPr id="8" name="Picture 7">
            <a:extLst>
              <a:ext uri="{FF2B5EF4-FFF2-40B4-BE49-F238E27FC236}">
                <a16:creationId xmlns:a16="http://schemas.microsoft.com/office/drawing/2014/main" id="{827DA9B5-90DC-A746-86B9-2D1E2483222D}"/>
              </a:ext>
              <a:ext uri="{C183D7F6-B498-43B3-948B-1728B52AA6E4}">
                <adec:decorative xmlns:adec="http://schemas.microsoft.com/office/drawing/2017/decorative" val="1"/>
              </a:ext>
            </a:extLst>
          </p:cNvPr>
          <p:cNvPicPr>
            <a:picLocks noChangeAspect="1"/>
          </p:cNvPicPr>
          <p:nvPr userDrawn="1"/>
        </p:nvPicPr>
        <p:blipFill>
          <a:blip r:embed="rId27" cstate="screen">
            <a:extLst>
              <a:ext uri="{28A0092B-C50C-407E-A947-70E740481C1C}">
                <a14:useLocalDpi xmlns:a14="http://schemas.microsoft.com/office/drawing/2010/main" val="0"/>
              </a:ext>
            </a:extLst>
          </a:blip>
          <a:srcRect/>
          <a:stretch/>
        </p:blipFill>
        <p:spPr>
          <a:xfrm>
            <a:off x="10816657" y="6138858"/>
            <a:ext cx="943226" cy="338647"/>
          </a:xfrm>
          <a:prstGeom prst="rect">
            <a:avLst/>
          </a:prstGeom>
        </p:spPr>
      </p:pic>
    </p:spTree>
    <p:extLst>
      <p:ext uri="{BB962C8B-B14F-4D97-AF65-F5344CB8AC3E}">
        <p14:creationId xmlns:p14="http://schemas.microsoft.com/office/powerpoint/2010/main" val="155978449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hf sldNum="0" hdr="0" dt="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D7DCCC-08D0-0C40-95E1-75AA4CC298EB}"/>
              </a:ext>
            </a:extLst>
          </p:cNvPr>
          <p:cNvSpPr>
            <a:spLocks noGrp="1"/>
          </p:cNvSpPr>
          <p:nvPr>
            <p:ph type="title"/>
          </p:nvPr>
        </p:nvSpPr>
        <p:spPr>
          <a:xfrm>
            <a:off x="838200" y="365126"/>
            <a:ext cx="10515600" cy="87717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648E104-FBA3-C44D-ABF9-C0DAF805A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F90CAF3-AEB4-614B-AE6C-FC4B35DA0FD4}"/>
              </a:ext>
            </a:extLst>
          </p:cNvPr>
          <p:cNvSpPr>
            <a:spLocks noGrp="1"/>
          </p:cNvSpPr>
          <p:nvPr>
            <p:ph type="sldNum" sz="quarter" idx="4"/>
          </p:nvPr>
        </p:nvSpPr>
        <p:spPr>
          <a:xfrm>
            <a:off x="838200" y="6113248"/>
            <a:ext cx="2743200"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2151A42-07BF-F340-84C5-4B59C741AF45}" type="slidenum">
              <a:rPr lang="en-US" smtClean="0"/>
              <a:pPr/>
              <a:t>‹#›</a:t>
            </a:fld>
            <a:endParaRPr lang="en-US"/>
          </a:p>
        </p:txBody>
      </p:sp>
      <p:cxnSp>
        <p:nvCxnSpPr>
          <p:cNvPr id="5" name="Straight Connector 4">
            <a:extLst>
              <a:ext uri="{FF2B5EF4-FFF2-40B4-BE49-F238E27FC236}">
                <a16:creationId xmlns:a16="http://schemas.microsoft.com/office/drawing/2014/main" id="{FE2FA6F8-BF79-1048-938F-3E29CFB73DEA}"/>
              </a:ext>
              <a:ext uri="{C183D7F6-B498-43B3-948B-1728B52AA6E4}">
                <adec:decorative xmlns:adec="http://schemas.microsoft.com/office/drawing/2017/decorative" val="1"/>
              </a:ext>
            </a:extLst>
          </p:cNvPr>
          <p:cNvCxnSpPr>
            <a:cxnSpLocks/>
          </p:cNvCxnSpPr>
          <p:nvPr userDrawn="1"/>
        </p:nvCxnSpPr>
        <p:spPr>
          <a:xfrm>
            <a:off x="0" y="1491712"/>
            <a:ext cx="1339622" cy="0"/>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4F870711-E4D5-D444-AA2D-98623A21F568}"/>
              </a:ext>
              <a:ext uri="{C183D7F6-B498-43B3-948B-1728B52AA6E4}">
                <adec:decorative xmlns:adec="http://schemas.microsoft.com/office/drawing/2017/decorative" val="1"/>
              </a:ext>
            </a:extLst>
          </p:cNvPr>
          <p:cNvPicPr>
            <a:picLocks noChangeAspect="1"/>
          </p:cNvPicPr>
          <p:nvPr userDrawn="1"/>
        </p:nvPicPr>
        <p:blipFill rotWithShape="1">
          <a:blip r:embed="rId23" cstate="screen">
            <a:extLst>
              <a:ext uri="{28A0092B-C50C-407E-A947-70E740481C1C}">
                <a14:useLocalDpi xmlns:a14="http://schemas.microsoft.com/office/drawing/2010/main" val="0"/>
              </a:ext>
              <a:ext uri="{96DAC541-7B7A-43D3-8B79-37D633B846F1}">
                <asvg:svgBlip xmlns:asvg="http://schemas.microsoft.com/office/drawing/2016/SVG/main" r:embed="rId24"/>
              </a:ext>
            </a:extLst>
          </a:blip>
          <a:srcRect b="42267"/>
          <a:stretch/>
        </p:blipFill>
        <p:spPr>
          <a:xfrm>
            <a:off x="6740938" y="2898668"/>
            <a:ext cx="5299364" cy="3959332"/>
          </a:xfrm>
          <a:prstGeom prst="rect">
            <a:avLst/>
          </a:prstGeom>
        </p:spPr>
      </p:pic>
      <p:pic>
        <p:nvPicPr>
          <p:cNvPr id="10" name="Graphic 9">
            <a:extLst>
              <a:ext uri="{FF2B5EF4-FFF2-40B4-BE49-F238E27FC236}">
                <a16:creationId xmlns:a16="http://schemas.microsoft.com/office/drawing/2014/main" id="{0F46AECC-FD05-D546-AFC1-C3B3BFA3F0A0}"/>
              </a:ext>
              <a:ext uri="{C183D7F6-B498-43B3-948B-1728B52AA6E4}">
                <adec:decorative xmlns:adec="http://schemas.microsoft.com/office/drawing/2017/decorative" val="1"/>
              </a:ext>
            </a:extLst>
          </p:cNvPr>
          <p:cNvPicPr>
            <a:picLocks noChangeAspect="1"/>
          </p:cNvPicPr>
          <p:nvPr userDrawn="1"/>
        </p:nvPicPr>
        <p:blipFill rotWithShape="1">
          <a:blip r:embed="rId25" cstate="screen">
            <a:extLst>
              <a:ext uri="{28A0092B-C50C-407E-A947-70E740481C1C}">
                <a14:useLocalDpi xmlns:a14="http://schemas.microsoft.com/office/drawing/2010/main" val="0"/>
              </a:ext>
              <a:ext uri="{96DAC541-7B7A-43D3-8B79-37D633B846F1}">
                <asvg:svgBlip xmlns:asvg="http://schemas.microsoft.com/office/drawing/2016/SVG/main" r:embed="rId26"/>
              </a:ext>
            </a:extLst>
          </a:blip>
          <a:srcRect l="12495" t="20837"/>
          <a:stretch/>
        </p:blipFill>
        <p:spPr>
          <a:xfrm flipH="1">
            <a:off x="8146540" y="0"/>
            <a:ext cx="4045459" cy="4736199"/>
          </a:xfrm>
          <a:prstGeom prst="rect">
            <a:avLst/>
          </a:prstGeom>
        </p:spPr>
      </p:pic>
      <p:pic>
        <p:nvPicPr>
          <p:cNvPr id="8" name="Picture 7">
            <a:extLst>
              <a:ext uri="{FF2B5EF4-FFF2-40B4-BE49-F238E27FC236}">
                <a16:creationId xmlns:a16="http://schemas.microsoft.com/office/drawing/2014/main" id="{827DA9B5-90DC-A746-86B9-2D1E2483222D}"/>
              </a:ext>
              <a:ext uri="{C183D7F6-B498-43B3-948B-1728B52AA6E4}">
                <adec:decorative xmlns:adec="http://schemas.microsoft.com/office/drawing/2017/decorative" val="1"/>
              </a:ext>
            </a:extLst>
          </p:cNvPr>
          <p:cNvPicPr>
            <a:picLocks noChangeAspect="1"/>
          </p:cNvPicPr>
          <p:nvPr userDrawn="1"/>
        </p:nvPicPr>
        <p:blipFill>
          <a:blip r:embed="rId27" cstate="screen">
            <a:extLst>
              <a:ext uri="{28A0092B-C50C-407E-A947-70E740481C1C}">
                <a14:useLocalDpi xmlns:a14="http://schemas.microsoft.com/office/drawing/2010/main" val="0"/>
              </a:ext>
            </a:extLst>
          </a:blip>
          <a:srcRect/>
          <a:stretch/>
        </p:blipFill>
        <p:spPr>
          <a:xfrm>
            <a:off x="10816657" y="6138858"/>
            <a:ext cx="943226" cy="338647"/>
          </a:xfrm>
          <a:prstGeom prst="rect">
            <a:avLst/>
          </a:prstGeom>
        </p:spPr>
      </p:pic>
    </p:spTree>
    <p:extLst>
      <p:ext uri="{BB962C8B-B14F-4D97-AF65-F5344CB8AC3E}">
        <p14:creationId xmlns:p14="http://schemas.microsoft.com/office/powerpoint/2010/main" val="802764884"/>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40" r:id="rId14"/>
    <p:sldLayoutId id="2147483741" r:id="rId15"/>
    <p:sldLayoutId id="2147483742" r:id="rId16"/>
    <p:sldLayoutId id="2147483743" r:id="rId17"/>
    <p:sldLayoutId id="2147483744" r:id="rId18"/>
    <p:sldLayoutId id="2147483745" r:id="rId19"/>
    <p:sldLayoutId id="2147483746" r:id="rId20"/>
    <p:sldLayoutId id="2147483816" r:id="rId21"/>
  </p:sldLayoutIdLst>
  <p:hf sldNum="0" hdr="0" dt="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3416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D7DCCC-08D0-0C40-95E1-75AA4CC298EB}"/>
              </a:ext>
            </a:extLst>
          </p:cNvPr>
          <p:cNvSpPr>
            <a:spLocks noGrp="1"/>
          </p:cNvSpPr>
          <p:nvPr>
            <p:ph type="title"/>
          </p:nvPr>
        </p:nvSpPr>
        <p:spPr>
          <a:xfrm>
            <a:off x="838200" y="365126"/>
            <a:ext cx="10515600" cy="87717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648E104-FBA3-C44D-ABF9-C0DAF805A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F90CAF3-AEB4-614B-AE6C-FC4B35DA0FD4}"/>
              </a:ext>
            </a:extLst>
          </p:cNvPr>
          <p:cNvSpPr>
            <a:spLocks noGrp="1"/>
          </p:cNvSpPr>
          <p:nvPr>
            <p:ph type="sldNum" sz="quarter" idx="4"/>
          </p:nvPr>
        </p:nvSpPr>
        <p:spPr>
          <a:xfrm>
            <a:off x="838200" y="6113248"/>
            <a:ext cx="2743200"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2151A42-07BF-F340-84C5-4B59C741AF45}" type="slidenum">
              <a:rPr lang="en-US" smtClean="0"/>
              <a:pPr/>
              <a:t>‹#›</a:t>
            </a:fld>
            <a:endParaRPr lang="en-US"/>
          </a:p>
        </p:txBody>
      </p:sp>
      <p:cxnSp>
        <p:nvCxnSpPr>
          <p:cNvPr id="5" name="Straight Connector 4">
            <a:extLst>
              <a:ext uri="{FF2B5EF4-FFF2-40B4-BE49-F238E27FC236}">
                <a16:creationId xmlns:a16="http://schemas.microsoft.com/office/drawing/2014/main" id="{FE2FA6F8-BF79-1048-938F-3E29CFB73DEA}"/>
              </a:ext>
              <a:ext uri="{C183D7F6-B498-43B3-948B-1728B52AA6E4}">
                <adec:decorative xmlns:adec="http://schemas.microsoft.com/office/drawing/2017/decorative" val="1"/>
              </a:ext>
            </a:extLst>
          </p:cNvPr>
          <p:cNvCxnSpPr>
            <a:cxnSpLocks/>
          </p:cNvCxnSpPr>
          <p:nvPr userDrawn="1"/>
        </p:nvCxnSpPr>
        <p:spPr>
          <a:xfrm>
            <a:off x="0" y="1491712"/>
            <a:ext cx="1339622" cy="0"/>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4F870711-E4D5-D444-AA2D-98623A21F568}"/>
              </a:ext>
              <a:ext uri="{C183D7F6-B498-43B3-948B-1728B52AA6E4}">
                <adec:decorative xmlns:adec="http://schemas.microsoft.com/office/drawing/2017/decorative" val="1"/>
              </a:ext>
            </a:extLst>
          </p:cNvPr>
          <p:cNvPicPr>
            <a:picLocks noChangeAspect="1"/>
          </p:cNvPicPr>
          <p:nvPr userDrawn="1"/>
        </p:nvPicPr>
        <p:blipFill rotWithShape="1">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rcRect b="42267"/>
          <a:stretch/>
        </p:blipFill>
        <p:spPr>
          <a:xfrm>
            <a:off x="6740938" y="2898668"/>
            <a:ext cx="5299364" cy="3959332"/>
          </a:xfrm>
          <a:prstGeom prst="rect">
            <a:avLst/>
          </a:prstGeom>
        </p:spPr>
      </p:pic>
      <p:pic>
        <p:nvPicPr>
          <p:cNvPr id="10" name="Graphic 9">
            <a:extLst>
              <a:ext uri="{FF2B5EF4-FFF2-40B4-BE49-F238E27FC236}">
                <a16:creationId xmlns:a16="http://schemas.microsoft.com/office/drawing/2014/main" id="{0F46AECC-FD05-D546-AFC1-C3B3BFA3F0A0}"/>
              </a:ext>
              <a:ext uri="{C183D7F6-B498-43B3-948B-1728B52AA6E4}">
                <adec:decorative xmlns:adec="http://schemas.microsoft.com/office/drawing/2017/decorative" val="1"/>
              </a:ext>
            </a:extLst>
          </p:cNvPr>
          <p:cNvPicPr>
            <a:picLocks noChangeAspect="1"/>
          </p:cNvPicPr>
          <p:nvPr userDrawn="1"/>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l="12495" t="20837"/>
          <a:stretch/>
        </p:blipFill>
        <p:spPr>
          <a:xfrm flipH="1">
            <a:off x="8146540" y="0"/>
            <a:ext cx="4045459" cy="4736199"/>
          </a:xfrm>
          <a:prstGeom prst="rect">
            <a:avLst/>
          </a:prstGeom>
        </p:spPr>
      </p:pic>
      <p:pic>
        <p:nvPicPr>
          <p:cNvPr id="8" name="Picture 7">
            <a:extLst>
              <a:ext uri="{FF2B5EF4-FFF2-40B4-BE49-F238E27FC236}">
                <a16:creationId xmlns:a16="http://schemas.microsoft.com/office/drawing/2014/main" id="{827DA9B5-90DC-A746-86B9-2D1E2483222D}"/>
              </a:ext>
              <a:ext uri="{C183D7F6-B498-43B3-948B-1728B52AA6E4}">
                <adec:decorative xmlns:adec="http://schemas.microsoft.com/office/drawing/2017/decorative" val="1"/>
              </a:ext>
            </a:extLst>
          </p:cNvPr>
          <p:cNvPicPr>
            <a:picLocks noChangeAspect="1"/>
          </p:cNvPicPr>
          <p:nvPr userDrawn="1"/>
        </p:nvPicPr>
        <p:blipFill>
          <a:blip r:embed="rId28" cstate="screen">
            <a:extLst>
              <a:ext uri="{28A0092B-C50C-407E-A947-70E740481C1C}">
                <a14:useLocalDpi xmlns:a14="http://schemas.microsoft.com/office/drawing/2010/main"/>
              </a:ext>
            </a:extLst>
          </a:blip>
          <a:srcRect/>
          <a:stretch/>
        </p:blipFill>
        <p:spPr>
          <a:xfrm>
            <a:off x="10816657" y="6138858"/>
            <a:ext cx="943226" cy="338647"/>
          </a:xfrm>
          <a:prstGeom prst="rect">
            <a:avLst/>
          </a:prstGeom>
        </p:spPr>
      </p:pic>
    </p:spTree>
    <p:extLst>
      <p:ext uri="{BB962C8B-B14F-4D97-AF65-F5344CB8AC3E}">
        <p14:creationId xmlns:p14="http://schemas.microsoft.com/office/powerpoint/2010/main" val="1251766760"/>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Lst>
  <p:hf sldNum="0" hdr="0" dt="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7.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3D_F9A4CAF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58.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7.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196E7-7E0D-9E24-7389-F24A0DE30D30}"/>
              </a:ext>
            </a:extLst>
          </p:cNvPr>
          <p:cNvSpPr>
            <a:spLocks noGrp="1"/>
          </p:cNvSpPr>
          <p:nvPr>
            <p:ph type="body" sz="quarter" idx="10"/>
          </p:nvPr>
        </p:nvSpPr>
        <p:spPr>
          <a:xfrm>
            <a:off x="3596347" y="2482595"/>
            <a:ext cx="8373979" cy="1892809"/>
          </a:xfrm>
        </p:spPr>
        <p:txBody>
          <a:bodyPr lIns="91440" tIns="45720" rIns="91440" bIns="45720" anchor="t"/>
          <a:lstStyle/>
          <a:p>
            <a:r>
              <a:rPr lang="en-US" sz="6000">
                <a:solidFill>
                  <a:srgbClr val="878787"/>
                </a:solidFill>
                <a:latin typeface="Barlow"/>
                <a:cs typeface="Times New Roman"/>
              </a:rPr>
              <a:t>Elevating Equitable</a:t>
            </a:r>
          </a:p>
          <a:p>
            <a:r>
              <a:rPr lang="en-US" sz="6000">
                <a:solidFill>
                  <a:srgbClr val="878787"/>
                </a:solidFill>
                <a:latin typeface="Barlow"/>
                <a:cs typeface="Times New Roman"/>
              </a:rPr>
              <a:t>Value Webinar</a:t>
            </a:r>
            <a:endParaRPr lang="en-US" sz="6000">
              <a:solidFill>
                <a:srgbClr val="878787"/>
              </a:solidFill>
            </a:endParaRPr>
          </a:p>
        </p:txBody>
      </p:sp>
      <p:sp>
        <p:nvSpPr>
          <p:cNvPr id="4" name="Text Placeholder 3">
            <a:extLst>
              <a:ext uri="{FF2B5EF4-FFF2-40B4-BE49-F238E27FC236}">
                <a16:creationId xmlns:a16="http://schemas.microsoft.com/office/drawing/2014/main" id="{F2CB750B-B425-5FCD-7BC6-886F086F70B6}"/>
              </a:ext>
            </a:extLst>
          </p:cNvPr>
          <p:cNvSpPr>
            <a:spLocks noGrp="1"/>
          </p:cNvSpPr>
          <p:nvPr>
            <p:ph type="body" sz="quarter" idx="12"/>
          </p:nvPr>
        </p:nvSpPr>
        <p:spPr>
          <a:xfrm>
            <a:off x="3653721" y="4607611"/>
            <a:ext cx="3308781" cy="408526"/>
          </a:xfrm>
        </p:spPr>
        <p:txBody>
          <a:bodyPr lIns="91440" tIns="45720" rIns="91440" bIns="45720" anchor="t"/>
          <a:lstStyle/>
          <a:p>
            <a:r>
              <a:rPr lang="en-US">
                <a:latin typeface="Barlow Light"/>
              </a:rPr>
              <a:t>September 18, 2024</a:t>
            </a:r>
          </a:p>
        </p:txBody>
      </p:sp>
      <p:sp>
        <p:nvSpPr>
          <p:cNvPr id="3" name="AutoShape 2" descr="Trellis Strategies">
            <a:extLst>
              <a:ext uri="{FF2B5EF4-FFF2-40B4-BE49-F238E27FC236}">
                <a16:creationId xmlns:a16="http://schemas.microsoft.com/office/drawing/2014/main" id="{8478B763-A660-8661-D452-F75246F071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08B2F9AE-767D-E786-F6E5-2D3498ECA2A2}"/>
              </a:ext>
            </a:extLst>
          </p:cNvPr>
          <p:cNvPicPr>
            <a:picLocks noChangeAspect="1"/>
          </p:cNvPicPr>
          <p:nvPr/>
        </p:nvPicPr>
        <p:blipFill>
          <a:blip r:embed="rId3"/>
          <a:stretch>
            <a:fillRect/>
          </a:stretch>
        </p:blipFill>
        <p:spPr>
          <a:xfrm>
            <a:off x="9260047" y="5418374"/>
            <a:ext cx="2554175" cy="1439626"/>
          </a:xfrm>
          <a:prstGeom prst="rect">
            <a:avLst/>
          </a:prstGeom>
        </p:spPr>
      </p:pic>
      <p:pic>
        <p:nvPicPr>
          <p:cNvPr id="8" name="Picture 7" descr="A red and black logo&#10;&#10;Description automatically generated">
            <a:extLst>
              <a:ext uri="{FF2B5EF4-FFF2-40B4-BE49-F238E27FC236}">
                <a16:creationId xmlns:a16="http://schemas.microsoft.com/office/drawing/2014/main" id="{7CF6B3A1-1F15-7986-16C3-893EA7EF1C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113" y="339541"/>
            <a:ext cx="3062109" cy="743940"/>
          </a:xfrm>
          <a:prstGeom prst="rect">
            <a:avLst/>
          </a:prstGeom>
        </p:spPr>
      </p:pic>
    </p:spTree>
    <p:extLst>
      <p:ext uri="{BB962C8B-B14F-4D97-AF65-F5344CB8AC3E}">
        <p14:creationId xmlns:p14="http://schemas.microsoft.com/office/powerpoint/2010/main" val="1192986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8CEDAA-A1E8-F2E7-B280-8CC71B273D5B}"/>
              </a:ext>
            </a:extLst>
          </p:cNvPr>
          <p:cNvSpPr>
            <a:spLocks noGrp="1"/>
          </p:cNvSpPr>
          <p:nvPr>
            <p:ph type="title"/>
          </p:nvPr>
        </p:nvSpPr>
        <p:spPr>
          <a:xfrm>
            <a:off x="558801" y="0"/>
            <a:ext cx="10794999" cy="1325563"/>
          </a:xfrm>
        </p:spPr>
        <p:txBody>
          <a:bodyPr/>
          <a:lstStyle/>
          <a:p>
            <a:r>
              <a:rPr lang="en-US"/>
              <a:t>About the Report</a:t>
            </a:r>
          </a:p>
        </p:txBody>
      </p:sp>
      <p:sp>
        <p:nvSpPr>
          <p:cNvPr id="8" name="Content Placeholder 2">
            <a:extLst>
              <a:ext uri="{FF2B5EF4-FFF2-40B4-BE49-F238E27FC236}">
                <a16:creationId xmlns:a16="http://schemas.microsoft.com/office/drawing/2014/main" id="{B353CC1C-F794-E91A-5A43-EC84A0C6C9F1}"/>
              </a:ext>
            </a:extLst>
          </p:cNvPr>
          <p:cNvSpPr>
            <a:spLocks noGrp="1"/>
          </p:cNvSpPr>
          <p:nvPr>
            <p:ph idx="1"/>
          </p:nvPr>
        </p:nvSpPr>
        <p:spPr>
          <a:xfrm>
            <a:off x="5956300" y="1325563"/>
            <a:ext cx="5816599" cy="4816739"/>
          </a:xfrm>
        </p:spPr>
        <p:txBody>
          <a:bodyPr>
            <a:normAutofit lnSpcReduction="10000"/>
          </a:bodyPr>
          <a:lstStyle/>
          <a:p>
            <a:pPr marL="0" indent="0">
              <a:buNone/>
            </a:pPr>
            <a:r>
              <a:rPr lang="en-US" sz="3200" b="1" kern="100">
                <a:latin typeface="Aptos" panose="020B0004020202020204" pitchFamily="34" charset="0"/>
              </a:rPr>
              <a:t>Goals</a:t>
            </a:r>
          </a:p>
          <a:p>
            <a:pPr marL="0" indent="0">
              <a:buNone/>
            </a:pPr>
            <a:r>
              <a:rPr lang="en-US" sz="2400" kern="100">
                <a:solidFill>
                  <a:schemeClr val="tx1"/>
                </a:solidFill>
                <a:latin typeface="Aptos" panose="020B0004020202020204" pitchFamily="34" charset="0"/>
              </a:rPr>
              <a:t>Understand the earnings outcomes of: </a:t>
            </a:r>
          </a:p>
          <a:p>
            <a:pPr marL="457200" indent="-457200">
              <a:buFont typeface="+mj-lt"/>
              <a:buAutoNum type="arabicPeriod"/>
            </a:pPr>
            <a:r>
              <a:rPr lang="en-US" sz="2400" kern="100">
                <a:solidFill>
                  <a:schemeClr val="tx1"/>
                </a:solidFill>
                <a:latin typeface="Aptos" panose="020B0004020202020204" pitchFamily="34" charset="0"/>
              </a:rPr>
              <a:t>Students at HSIs nationwide</a:t>
            </a:r>
          </a:p>
          <a:p>
            <a:pPr marL="457200" indent="-457200">
              <a:buFont typeface="+mj-lt"/>
              <a:buAutoNum type="arabicPeriod"/>
            </a:pPr>
            <a:r>
              <a:rPr lang="en-US" sz="2400" kern="100">
                <a:solidFill>
                  <a:schemeClr val="tx1"/>
                </a:solidFill>
                <a:latin typeface="Aptos" panose="020B0004020202020204" pitchFamily="34" charset="0"/>
              </a:rPr>
              <a:t>Hispanic students enrolled in Texas</a:t>
            </a:r>
          </a:p>
          <a:p>
            <a:pPr marL="457200" indent="-457200">
              <a:buFont typeface="+mj-lt"/>
              <a:buAutoNum type="arabicPeriod"/>
            </a:pPr>
            <a:r>
              <a:rPr lang="en-US" sz="2400" kern="100">
                <a:solidFill>
                  <a:schemeClr val="tx1"/>
                </a:solidFill>
                <a:latin typeface="Aptos" panose="020B0004020202020204" pitchFamily="34" charset="0"/>
              </a:rPr>
              <a:t>Students at Dallas College</a:t>
            </a:r>
          </a:p>
          <a:p>
            <a:pPr marL="0" indent="0">
              <a:buNone/>
            </a:pPr>
            <a:endParaRPr lang="en-US" sz="3200" b="1" kern="100">
              <a:effectLst/>
              <a:latin typeface="Aptos" panose="020B0004020202020204" pitchFamily="34" charset="0"/>
            </a:endParaRPr>
          </a:p>
          <a:p>
            <a:pPr marL="0" indent="0">
              <a:buNone/>
            </a:pPr>
            <a:r>
              <a:rPr lang="en-US" sz="3200" b="1" kern="100">
                <a:latin typeface="Aptos" panose="020B0004020202020204" pitchFamily="34" charset="0"/>
              </a:rPr>
              <a:t>Methods</a:t>
            </a:r>
          </a:p>
          <a:p>
            <a:pPr marL="0" indent="0">
              <a:buNone/>
            </a:pPr>
            <a:r>
              <a:rPr lang="en-US" sz="2400" kern="100">
                <a:solidFill>
                  <a:schemeClr val="tx1"/>
                </a:solidFill>
                <a:latin typeface="Aptos" panose="020B0004020202020204" pitchFamily="34" charset="0"/>
              </a:rPr>
              <a:t>Descriptive analysis of data from the Equitable Value Explorer (EVE) and the Texas Education Research Center (ERC), using thresholds T0, T1, T2, and T3</a:t>
            </a:r>
          </a:p>
        </p:txBody>
      </p:sp>
      <p:graphicFrame>
        <p:nvGraphicFramePr>
          <p:cNvPr id="9" name="Diagram 8">
            <a:extLst>
              <a:ext uri="{FF2B5EF4-FFF2-40B4-BE49-F238E27FC236}">
                <a16:creationId xmlns:a16="http://schemas.microsoft.com/office/drawing/2014/main" id="{C9622A94-CC57-2164-0F4F-2E8B6D96FDAC}"/>
              </a:ext>
            </a:extLst>
          </p:cNvPr>
          <p:cNvGraphicFramePr/>
          <p:nvPr/>
        </p:nvGraphicFramePr>
        <p:xfrm>
          <a:off x="558801" y="1325563"/>
          <a:ext cx="5130800" cy="481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9218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D4286AB-8EE8-63DC-2E9B-777E3BA20AD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8148"/>
          <a:stretch/>
        </p:blipFill>
        <p:spPr>
          <a:xfrm>
            <a:off x="2699820" y="0"/>
            <a:ext cx="9161980" cy="6734040"/>
          </a:xfrm>
          <a:prstGeom prst="rect">
            <a:avLst/>
          </a:prstGeom>
        </p:spPr>
      </p:pic>
    </p:spTree>
    <p:extLst>
      <p:ext uri="{BB962C8B-B14F-4D97-AF65-F5344CB8AC3E}">
        <p14:creationId xmlns:p14="http://schemas.microsoft.com/office/powerpoint/2010/main" val="417566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15ABA-14CA-F62D-DAF4-8A8354812371}"/>
              </a:ext>
            </a:extLst>
          </p:cNvPr>
          <p:cNvPicPr>
            <a:picLocks noChangeAspect="1"/>
          </p:cNvPicPr>
          <p:nvPr/>
        </p:nvPicPr>
        <p:blipFill>
          <a:blip r:embed="rId2"/>
          <a:stretch>
            <a:fillRect/>
          </a:stretch>
        </p:blipFill>
        <p:spPr>
          <a:xfrm>
            <a:off x="2611882" y="110350"/>
            <a:ext cx="9288018" cy="6747650"/>
          </a:xfrm>
          <a:prstGeom prst="rect">
            <a:avLst/>
          </a:prstGeom>
        </p:spPr>
      </p:pic>
    </p:spTree>
    <p:extLst>
      <p:ext uri="{BB962C8B-B14F-4D97-AF65-F5344CB8AC3E}">
        <p14:creationId xmlns:p14="http://schemas.microsoft.com/office/powerpoint/2010/main" val="330186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415600" y="719633"/>
            <a:ext cx="11360800" cy="1710000"/>
          </a:xfrm>
          <a:prstGeom prst="rect">
            <a:avLst/>
          </a:prstGeom>
        </p:spPr>
        <p:txBody>
          <a:bodyPr spcFirstLastPara="1" vert="horz" wrap="square" lIns="121900" tIns="121900" rIns="121900" bIns="121900" rtlCol="0" anchor="t" anchorCtr="0">
            <a:normAutofit/>
          </a:bodyPr>
          <a:lstStyle/>
          <a:p>
            <a:r>
              <a:rPr lang="en"/>
              <a:t>Exploring Economic Returns Across Rural-Serving Colleges</a:t>
            </a:r>
            <a:endParaRPr/>
          </a:p>
        </p:txBody>
      </p:sp>
      <p:sp>
        <p:nvSpPr>
          <p:cNvPr id="65" name="Google Shape;65;p13"/>
          <p:cNvSpPr txBox="1">
            <a:spLocks noGrp="1"/>
          </p:cNvSpPr>
          <p:nvPr>
            <p:ph type="subTitle" idx="1"/>
          </p:nvPr>
        </p:nvSpPr>
        <p:spPr>
          <a:xfrm>
            <a:off x="415600" y="2504735"/>
            <a:ext cx="6132000" cy="1710000"/>
          </a:xfrm>
          <a:prstGeom prst="rect">
            <a:avLst/>
          </a:prstGeom>
        </p:spPr>
        <p:txBody>
          <a:bodyPr spcFirstLastPara="1" vert="horz" wrap="square" lIns="121900" tIns="121900" rIns="121900" bIns="121900" rtlCol="0" anchor="t" anchorCtr="0">
            <a:normAutofit/>
          </a:bodyPr>
          <a:lstStyle/>
          <a:p>
            <a:r>
              <a:rPr lang="en">
                <a:solidFill>
                  <a:srgbClr val="002060"/>
                </a:solidFill>
                <a:latin typeface="Merriweather"/>
                <a:ea typeface="Merriweather"/>
                <a:cs typeface="Merriweather"/>
                <a:sym typeface="Merriweather"/>
              </a:rPr>
              <a:t>Shadman Islem</a:t>
            </a:r>
            <a:endParaRPr>
              <a:solidFill>
                <a:srgbClr val="002060"/>
              </a:solidFill>
              <a:latin typeface="Merriweather"/>
              <a:ea typeface="Merriweather"/>
              <a:cs typeface="Merriweather"/>
              <a:sym typeface="Merriweather"/>
            </a:endParaRPr>
          </a:p>
          <a:p>
            <a:r>
              <a:rPr lang="en">
                <a:solidFill>
                  <a:srgbClr val="002060"/>
                </a:solidFill>
                <a:latin typeface="Merriweather"/>
                <a:ea typeface="Merriweather"/>
                <a:cs typeface="Merriweather"/>
                <a:sym typeface="Merriweather"/>
              </a:rPr>
              <a:t>Angela Boatman</a:t>
            </a:r>
            <a:endParaRPr>
              <a:solidFill>
                <a:srgbClr val="002060"/>
              </a:solidFill>
              <a:latin typeface="Merriweather"/>
              <a:ea typeface="Merriweather"/>
              <a:cs typeface="Merriweather"/>
              <a:sym typeface="Merriweather"/>
            </a:endParaRPr>
          </a:p>
          <a:p>
            <a:endParaRPr>
              <a:solidFill>
                <a:srgbClr val="002060"/>
              </a:solidFill>
              <a:latin typeface="Merriweather"/>
              <a:ea typeface="Merriweather"/>
              <a:cs typeface="Merriweather"/>
              <a:sym typeface="Merriweather"/>
            </a:endParaRPr>
          </a:p>
          <a:p>
            <a:r>
              <a:rPr lang="en">
                <a:solidFill>
                  <a:srgbClr val="002060"/>
                </a:solidFill>
                <a:latin typeface="Merriweather"/>
                <a:ea typeface="Merriweather"/>
                <a:cs typeface="Merriweather"/>
                <a:sym typeface="Merriweather"/>
              </a:rPr>
              <a:t>Boston College</a:t>
            </a:r>
            <a:endParaRPr>
              <a:solidFill>
                <a:srgbClr val="002060"/>
              </a:solidFill>
              <a:latin typeface="Merriweather"/>
              <a:ea typeface="Merriweather"/>
              <a:cs typeface="Merriweather"/>
              <a:sym typeface="Merriweather"/>
            </a:endParaRPr>
          </a:p>
        </p:txBody>
      </p:sp>
      <p:sp>
        <p:nvSpPr>
          <p:cNvPr id="2" name="Rectangle 1">
            <a:extLst>
              <a:ext uri="{FF2B5EF4-FFF2-40B4-BE49-F238E27FC236}">
                <a16:creationId xmlns:a16="http://schemas.microsoft.com/office/drawing/2014/main" id="{E506F837-2D79-F27A-1715-750B88A19547}"/>
              </a:ext>
            </a:extLst>
          </p:cNvPr>
          <p:cNvSpPr/>
          <p:nvPr/>
        </p:nvSpPr>
        <p:spPr>
          <a:xfrm rot="20640000">
            <a:off x="-60553" y="3687017"/>
            <a:ext cx="15854036" cy="4705164"/>
          </a:xfrm>
          <a:prstGeom prst="rect">
            <a:avLst/>
          </a:prstGeom>
          <a:solidFill>
            <a:srgbClr val="3039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AFE6FE3-A562-6326-D7B8-9EB3FC1426B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 y="0"/>
            <a:ext cx="8318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F22B9C-3DD1-7D52-60EF-4054C37DBDA5}"/>
              </a:ext>
            </a:extLst>
          </p:cNvPr>
          <p:cNvSpPr txBox="1"/>
          <p:nvPr/>
        </p:nvSpPr>
        <p:spPr>
          <a:xfrm>
            <a:off x="8318501" y="2620523"/>
            <a:ext cx="3873500" cy="3333541"/>
          </a:xfrm>
          <a:prstGeom prst="rect">
            <a:avLst/>
          </a:prstGeom>
          <a:noFill/>
        </p:spPr>
        <p:txBody>
          <a:bodyPr wrap="square">
            <a:spAutoFit/>
          </a:bodyPr>
          <a:lstStyle/>
          <a:p>
            <a:pPr marL="160863">
              <a:buClr>
                <a:schemeClr val="dk1"/>
              </a:buClr>
              <a:buSzPts val="1700"/>
            </a:pPr>
            <a:r>
              <a:rPr lang="en-US" sz="2000">
                <a:solidFill>
                  <a:schemeClr val="dk1"/>
                </a:solidFill>
                <a:latin typeface="Merriweather"/>
                <a:ea typeface="Merriweather"/>
                <a:cs typeface="Merriweather"/>
                <a:sym typeface="Merriweather"/>
              </a:rPr>
              <a:t>1,087 RSIs:</a:t>
            </a:r>
          </a:p>
          <a:p>
            <a:pPr marL="541853" indent="-380990">
              <a:buClr>
                <a:schemeClr val="dk1"/>
              </a:buClr>
              <a:buSzPts val="1700"/>
              <a:buFont typeface="Arial" panose="020B0604020202020204" pitchFamily="34" charset="0"/>
              <a:buChar char="•"/>
            </a:pPr>
            <a:r>
              <a:rPr lang="en-US" sz="1733">
                <a:solidFill>
                  <a:schemeClr val="dk1"/>
                </a:solidFill>
                <a:latin typeface="Merriweather"/>
                <a:ea typeface="Merriweather"/>
                <a:cs typeface="Merriweather"/>
                <a:sym typeface="Merriweather"/>
              </a:rPr>
              <a:t>33% of all private, 4-year colleges</a:t>
            </a:r>
          </a:p>
          <a:p>
            <a:pPr marL="541853" indent="-380990">
              <a:buClr>
                <a:schemeClr val="dk1"/>
              </a:buClr>
              <a:buSzPts val="1700"/>
              <a:buFont typeface="Arial" panose="020B0604020202020204" pitchFamily="34" charset="0"/>
              <a:buChar char="•"/>
            </a:pPr>
            <a:r>
              <a:rPr lang="en-US" sz="1733">
                <a:solidFill>
                  <a:schemeClr val="dk1"/>
                </a:solidFill>
                <a:latin typeface="Merriweather"/>
                <a:ea typeface="Merriweather"/>
                <a:cs typeface="Merriweather"/>
                <a:sym typeface="Merriweather"/>
              </a:rPr>
              <a:t>46% of all public, 4-year colleges</a:t>
            </a:r>
          </a:p>
          <a:p>
            <a:pPr marL="541853" indent="-380990">
              <a:buClr>
                <a:schemeClr val="dk1"/>
              </a:buClr>
              <a:buSzPts val="1700"/>
              <a:buFont typeface="Arial" panose="020B0604020202020204" pitchFamily="34" charset="0"/>
              <a:buChar char="•"/>
            </a:pPr>
            <a:r>
              <a:rPr lang="en-US" sz="1733">
                <a:solidFill>
                  <a:schemeClr val="dk1"/>
                </a:solidFill>
                <a:latin typeface="Merriweather"/>
                <a:ea typeface="Merriweather"/>
                <a:cs typeface="Merriweather"/>
                <a:sym typeface="Merriweather"/>
              </a:rPr>
              <a:t>&gt;50% of all public, 2-year colleges</a:t>
            </a:r>
          </a:p>
          <a:p>
            <a:pPr marL="541853" indent="-380990">
              <a:buClr>
                <a:schemeClr val="dk1"/>
              </a:buClr>
              <a:buSzPts val="1700"/>
              <a:buFont typeface="Arial" panose="020B0604020202020204" pitchFamily="34" charset="0"/>
              <a:buChar char="•"/>
            </a:pPr>
            <a:endParaRPr lang="en-US" sz="1733">
              <a:solidFill>
                <a:schemeClr val="dk1"/>
              </a:solidFill>
              <a:latin typeface="Merriweather"/>
              <a:ea typeface="Merriweather"/>
              <a:cs typeface="Merriweather"/>
              <a:sym typeface="Merriweather"/>
            </a:endParaRPr>
          </a:p>
          <a:p>
            <a:pPr marL="541853" indent="-380990">
              <a:buClr>
                <a:schemeClr val="dk1"/>
              </a:buClr>
              <a:buSzPts val="1700"/>
              <a:buFont typeface="Arial" panose="020B0604020202020204" pitchFamily="34" charset="0"/>
              <a:buChar char="•"/>
            </a:pPr>
            <a:r>
              <a:rPr lang="en-US" sz="1733">
                <a:solidFill>
                  <a:schemeClr val="dk1"/>
                </a:solidFill>
                <a:latin typeface="Merriweather"/>
                <a:ea typeface="Merriweather"/>
                <a:cs typeface="Merriweather"/>
                <a:sym typeface="Merriweather"/>
              </a:rPr>
              <a:t>~33% of HBCUs</a:t>
            </a:r>
          </a:p>
          <a:p>
            <a:pPr marL="541853" indent="-380990">
              <a:buClr>
                <a:schemeClr val="dk1"/>
              </a:buClr>
              <a:buSzPts val="1700"/>
              <a:buFont typeface="Arial" panose="020B0604020202020204" pitchFamily="34" charset="0"/>
              <a:buChar char="•"/>
            </a:pPr>
            <a:r>
              <a:rPr lang="en-US" sz="1733">
                <a:solidFill>
                  <a:schemeClr val="dk1"/>
                </a:solidFill>
                <a:latin typeface="Merriweather"/>
                <a:ea typeface="Merriweather"/>
                <a:cs typeface="Merriweather"/>
                <a:sym typeface="Merriweather"/>
              </a:rPr>
              <a:t>~18% of HSIs</a:t>
            </a:r>
          </a:p>
          <a:p>
            <a:pPr marL="541853" indent="-380990">
              <a:buClr>
                <a:schemeClr val="dk1"/>
              </a:buClr>
              <a:buSzPts val="1700"/>
              <a:buFont typeface="Arial" panose="020B0604020202020204" pitchFamily="34" charset="0"/>
              <a:buChar char="•"/>
            </a:pPr>
            <a:r>
              <a:rPr lang="en-US" sz="1733">
                <a:solidFill>
                  <a:schemeClr val="dk1"/>
                </a:solidFill>
                <a:latin typeface="Merriweather"/>
                <a:ea typeface="Merriweather"/>
                <a:cs typeface="Merriweather"/>
                <a:sym typeface="Merriweather"/>
              </a:rPr>
              <a:t>~93% of Tribal Colleges and Universities</a:t>
            </a:r>
            <a:endParaRPr lang="en-US" sz="1733"/>
          </a:p>
        </p:txBody>
      </p:sp>
      <p:sp>
        <p:nvSpPr>
          <p:cNvPr id="3" name="TextBox 2">
            <a:extLst>
              <a:ext uri="{FF2B5EF4-FFF2-40B4-BE49-F238E27FC236}">
                <a16:creationId xmlns:a16="http://schemas.microsoft.com/office/drawing/2014/main" id="{C463FF81-2833-163C-B99C-28DEB6A6DF31}"/>
              </a:ext>
            </a:extLst>
          </p:cNvPr>
          <p:cNvSpPr txBox="1"/>
          <p:nvPr/>
        </p:nvSpPr>
        <p:spPr>
          <a:xfrm>
            <a:off x="8318501" y="719844"/>
            <a:ext cx="3751580" cy="1384803"/>
          </a:xfrm>
          <a:prstGeom prst="rect">
            <a:avLst/>
          </a:prstGeom>
          <a:noFill/>
        </p:spPr>
        <p:txBody>
          <a:bodyPr wrap="square">
            <a:spAutoFit/>
          </a:bodyPr>
          <a:lstStyle/>
          <a:p>
            <a:pPr marL="177796">
              <a:buClr>
                <a:schemeClr val="dk1"/>
              </a:buClr>
              <a:buSzPts val="1500"/>
            </a:pPr>
            <a:r>
              <a:rPr lang="en-US" sz="1733">
                <a:latin typeface="Merriweather"/>
                <a:ea typeface="Merriweather"/>
                <a:cs typeface="Merriweather"/>
                <a:sym typeface="Merriweather"/>
              </a:rPr>
              <a:t>Rural Serving Institution (RSI) score: 0 -4 based on 5 factors </a:t>
            </a:r>
            <a:r>
              <a:rPr lang="en-US" sz="1467">
                <a:latin typeface="Merriweather"/>
                <a:ea typeface="Merriweather"/>
                <a:cs typeface="Merriweather"/>
                <a:sym typeface="Merriweather"/>
              </a:rPr>
              <a:t>(</a:t>
            </a:r>
            <a:r>
              <a:rPr lang="en-US" sz="1467" err="1">
                <a:latin typeface="Merriweather"/>
                <a:ea typeface="Merriweather"/>
                <a:cs typeface="Merriweather"/>
                <a:sym typeface="Merriweather"/>
              </a:rPr>
              <a:t>Koricich</a:t>
            </a:r>
            <a:r>
              <a:rPr lang="en-US" sz="1467">
                <a:latin typeface="Merriweather"/>
                <a:ea typeface="Merriweather"/>
                <a:cs typeface="Merriweather"/>
                <a:sym typeface="Merriweather"/>
              </a:rPr>
              <a:t> et al., 2021)</a:t>
            </a:r>
          </a:p>
          <a:p>
            <a:pPr marL="558786" indent="-380990">
              <a:buClr>
                <a:schemeClr val="dk1"/>
              </a:buClr>
              <a:buSzPts val="1500"/>
              <a:buFont typeface="Arial" panose="020B0604020202020204" pitchFamily="34" charset="0"/>
              <a:buChar char="•"/>
            </a:pPr>
            <a:r>
              <a:rPr lang="en-US" sz="1733">
                <a:latin typeface="Merriweather"/>
                <a:ea typeface="Merriweather"/>
                <a:cs typeface="Merriweather"/>
                <a:sym typeface="Merriweather"/>
              </a:rPr>
              <a:t>RSI: 1.175 - 2.14</a:t>
            </a:r>
          </a:p>
          <a:p>
            <a:pPr marL="558786" indent="-380990">
              <a:buClr>
                <a:schemeClr val="dk1"/>
              </a:buClr>
              <a:buSzPts val="1500"/>
              <a:buFont typeface="Arial" panose="020B0604020202020204" pitchFamily="34" charset="0"/>
              <a:buChar char="•"/>
            </a:pPr>
            <a:r>
              <a:rPr lang="en-US" sz="1733">
                <a:latin typeface="Merriweather"/>
                <a:ea typeface="Merriweather"/>
                <a:cs typeface="Merriweather"/>
                <a:sym typeface="Merriweather"/>
              </a:rPr>
              <a:t>High-RSI: 2.14 – 4</a:t>
            </a:r>
          </a:p>
        </p:txBody>
      </p:sp>
    </p:spTree>
    <p:extLst>
      <p:ext uri="{BB962C8B-B14F-4D97-AF65-F5344CB8AC3E}">
        <p14:creationId xmlns:p14="http://schemas.microsoft.com/office/powerpoint/2010/main" val="144938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2" name="Rectangle 1">
            <a:extLst>
              <a:ext uri="{FF2B5EF4-FFF2-40B4-BE49-F238E27FC236}">
                <a16:creationId xmlns:a16="http://schemas.microsoft.com/office/drawing/2014/main" id="{CFE13701-0869-A092-C48B-D12633331851}"/>
              </a:ext>
            </a:extLst>
          </p:cNvPr>
          <p:cNvSpPr/>
          <p:nvPr/>
        </p:nvSpPr>
        <p:spPr>
          <a:xfrm>
            <a:off x="2192" y="-1460"/>
            <a:ext cx="12181641" cy="1713389"/>
          </a:xfrm>
          <a:prstGeom prst="rect">
            <a:avLst/>
          </a:prstGeom>
          <a:solidFill>
            <a:srgbClr val="3039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Google Shape;119;p21"/>
          <p:cNvSpPr txBox="1">
            <a:spLocks noGrp="1"/>
          </p:cNvSpPr>
          <p:nvPr>
            <p:ph type="title"/>
          </p:nvPr>
        </p:nvSpPr>
        <p:spPr>
          <a:xfrm>
            <a:off x="415633" y="667900"/>
            <a:ext cx="11360800" cy="831600"/>
          </a:xfrm>
          <a:prstGeom prst="rect">
            <a:avLst/>
          </a:prstGeom>
        </p:spPr>
        <p:txBody>
          <a:bodyPr spcFirstLastPara="1" wrap="square" lIns="121900" tIns="121900" rIns="121900" bIns="121900" anchor="t" anchorCtr="0">
            <a:normAutofit fontScale="90000"/>
          </a:bodyPr>
          <a:lstStyle/>
          <a:p>
            <a:r>
              <a:rPr lang="en"/>
              <a:t>Research Questions &amp; Methods</a:t>
            </a:r>
            <a:endParaRPr/>
          </a:p>
        </p:txBody>
      </p:sp>
      <p:sp>
        <p:nvSpPr>
          <p:cNvPr id="120" name="Google Shape;120;p21"/>
          <p:cNvSpPr txBox="1"/>
          <p:nvPr/>
        </p:nvSpPr>
        <p:spPr>
          <a:xfrm>
            <a:off x="552200" y="1905751"/>
            <a:ext cx="11087600" cy="4070000"/>
          </a:xfrm>
          <a:prstGeom prst="rect">
            <a:avLst/>
          </a:prstGeom>
          <a:noFill/>
          <a:ln>
            <a:noFill/>
          </a:ln>
        </p:spPr>
        <p:txBody>
          <a:bodyPr spcFirstLastPara="1" wrap="square" lIns="121900" tIns="121900" rIns="121900" bIns="121900" anchor="t" anchorCtr="0">
            <a:noAutofit/>
          </a:bodyPr>
          <a:lstStyle/>
          <a:p>
            <a:pPr marL="169329">
              <a:spcAft>
                <a:spcPts val="1600"/>
              </a:spcAft>
              <a:buSzPts val="1600"/>
            </a:pPr>
            <a:r>
              <a:rPr lang="en-US" sz="2133">
                <a:latin typeface="Merriweather"/>
                <a:ea typeface="Merriweather"/>
                <a:cs typeface="Merriweather"/>
                <a:sym typeface="Merriweather"/>
              </a:rPr>
              <a:t>1. Relationship between RSI score </a:t>
            </a:r>
            <a:r>
              <a:rPr lang="en" sz="2133">
                <a:latin typeface="Merriweather"/>
                <a:ea typeface="Merriweather"/>
                <a:cs typeface="Merriweather"/>
                <a:sym typeface="Merriweather"/>
              </a:rPr>
              <a:t>and earnings </a:t>
            </a:r>
            <a:r>
              <a:rPr lang="en" sz="1600">
                <a:latin typeface="Merriweather"/>
                <a:ea typeface="Merriweather"/>
                <a:cs typeface="Merriweather"/>
                <a:sym typeface="Merriweather"/>
              </a:rPr>
              <a:t>(negative binomial regression)</a:t>
            </a:r>
            <a:endParaRPr sz="1600">
              <a:latin typeface="Merriweather"/>
              <a:ea typeface="Merriweather"/>
              <a:cs typeface="Merriweather"/>
              <a:sym typeface="Merriweather"/>
            </a:endParaRPr>
          </a:p>
          <a:p>
            <a:pPr marL="169329">
              <a:buSzPts val="1600"/>
            </a:pPr>
            <a:r>
              <a:rPr lang="en" sz="2133">
                <a:latin typeface="Merriweather"/>
                <a:ea typeface="Merriweather"/>
                <a:cs typeface="Merriweather"/>
                <a:sym typeface="Merriweather"/>
              </a:rPr>
              <a:t>2. Relationship between RSI score and the EVE thresholds </a:t>
            </a:r>
            <a:r>
              <a:rPr lang="en" sz="1600">
                <a:latin typeface="Merriweather"/>
                <a:ea typeface="Merriweather"/>
                <a:cs typeface="Merriweather"/>
                <a:sym typeface="Merriweather"/>
              </a:rPr>
              <a:t>(logistic regression) </a:t>
            </a:r>
          </a:p>
          <a:p>
            <a:pPr marL="975336" lvl="4" indent="-380990">
              <a:buSzPts val="1600"/>
              <a:buFont typeface="Arial" panose="020B0604020202020204" pitchFamily="34" charset="0"/>
              <a:buChar char="•"/>
            </a:pPr>
            <a:r>
              <a:rPr lang="en-US" sz="2400">
                <a:latin typeface="Merriweather"/>
                <a:ea typeface="Merriweather"/>
                <a:cs typeface="Merriweather"/>
                <a:sym typeface="Merriweather"/>
              </a:rPr>
              <a:t>T0: Minimum Economic Returns</a:t>
            </a:r>
          </a:p>
          <a:p>
            <a:pPr marL="975336" indent="-380990">
              <a:buSzPts val="1600"/>
              <a:buFont typeface="Arial" panose="020B0604020202020204" pitchFamily="34" charset="0"/>
              <a:buChar char="•"/>
            </a:pPr>
            <a:r>
              <a:rPr lang="en-US" sz="2400">
                <a:latin typeface="Merriweather"/>
                <a:ea typeface="Merriweather"/>
                <a:cs typeface="Merriweather"/>
                <a:sym typeface="Merriweather"/>
              </a:rPr>
              <a:t>T1: Earning Premium	</a:t>
            </a:r>
          </a:p>
          <a:p>
            <a:pPr marL="975336" indent="-380990">
              <a:buSzPts val="1600"/>
              <a:buFont typeface="Arial" panose="020B0604020202020204" pitchFamily="34" charset="0"/>
              <a:buChar char="•"/>
            </a:pPr>
            <a:r>
              <a:rPr lang="en-US" sz="2400">
                <a:latin typeface="Merriweather"/>
                <a:ea typeface="Merriweather"/>
                <a:cs typeface="Merriweather"/>
                <a:sym typeface="Merriweather"/>
              </a:rPr>
              <a:t>T3: Economic Mobility</a:t>
            </a:r>
          </a:p>
          <a:p>
            <a:pPr marL="594345">
              <a:buSzPts val="1600"/>
            </a:pPr>
            <a:endParaRPr lang="en-US" sz="2400">
              <a:latin typeface="Merriweather"/>
              <a:ea typeface="Merriweather"/>
              <a:cs typeface="Merriweather"/>
              <a:sym typeface="Merriweather"/>
            </a:endParaRPr>
          </a:p>
          <a:p>
            <a:r>
              <a:rPr lang="en-US" sz="1867">
                <a:solidFill>
                  <a:schemeClr val="dk1"/>
                </a:solidFill>
                <a:latin typeface="Merriweather"/>
                <a:ea typeface="Merriweather"/>
                <a:cs typeface="Merriweather"/>
                <a:sym typeface="Merriweather"/>
              </a:rPr>
              <a:t>Covariates:</a:t>
            </a:r>
          </a:p>
          <a:p>
            <a:pPr marL="609585" indent="-431789">
              <a:lnSpc>
                <a:spcPct val="120000"/>
              </a:lnSpc>
              <a:spcBef>
                <a:spcPts val="400"/>
              </a:spcBef>
              <a:buClr>
                <a:schemeClr val="dk1"/>
              </a:buClr>
              <a:buSzPts val="1500"/>
              <a:buFont typeface="Merriweather"/>
              <a:buChar char="●"/>
            </a:pPr>
            <a:r>
              <a:rPr lang="en-US" sz="1867">
                <a:solidFill>
                  <a:schemeClr val="dk1"/>
                </a:solidFill>
                <a:latin typeface="Merriweather"/>
                <a:ea typeface="Merriweather"/>
                <a:cs typeface="Merriweather"/>
                <a:sym typeface="Merriweather"/>
              </a:rPr>
              <a:t>Institutional Sector, Completion Rate, Average Price, % Pell, Enrollment, % of student body by ethnicity, % of degrees awarded in STEM, county poverty status, county unemployment rate</a:t>
            </a:r>
          </a:p>
          <a:p>
            <a:pPr marL="594345">
              <a:buSzPts val="1600"/>
            </a:pPr>
            <a:endParaRPr lang="en-US" sz="2400">
              <a:latin typeface="Merriweather"/>
              <a:ea typeface="Merriweather"/>
              <a:cs typeface="Merriweather"/>
              <a:sym typeface="Merriweather"/>
            </a:endParaRPr>
          </a:p>
          <a:p>
            <a:pPr marL="609585" indent="-440256">
              <a:spcBef>
                <a:spcPts val="1333"/>
              </a:spcBef>
              <a:spcAft>
                <a:spcPts val="1333"/>
              </a:spcAft>
              <a:buSzPts val="1600"/>
              <a:buFont typeface="Merriweather"/>
              <a:buAutoNum type="arabicPeriod"/>
            </a:pPr>
            <a:endParaRPr sz="2267">
              <a:solidFill>
                <a:schemeClr val="dk2"/>
              </a:solidFill>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CF8559-8145-D5FF-8490-1ED0AF58BC56}"/>
              </a:ext>
            </a:extLst>
          </p:cNvPr>
          <p:cNvSpPr/>
          <p:nvPr/>
        </p:nvSpPr>
        <p:spPr>
          <a:xfrm>
            <a:off x="2192" y="-1460"/>
            <a:ext cx="12181641" cy="1713389"/>
          </a:xfrm>
          <a:prstGeom prst="rect">
            <a:avLst/>
          </a:prstGeom>
          <a:solidFill>
            <a:srgbClr val="3039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783B15F-BA96-C34A-50DB-66DE3B3E7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88" y="2211305"/>
            <a:ext cx="4564593" cy="38652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4BD8C87-D012-B3AF-E152-B1AB3DF23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920" y="2055366"/>
            <a:ext cx="4826000" cy="410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6F72EFC-F785-A9D1-C255-97BABD804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1619" y="2172502"/>
            <a:ext cx="4914900" cy="417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6E747E-5BF4-3ADA-9586-26D1A4DE326A}"/>
              </a:ext>
            </a:extLst>
          </p:cNvPr>
          <p:cNvSpPr txBox="1"/>
          <p:nvPr/>
        </p:nvSpPr>
        <p:spPr>
          <a:xfrm>
            <a:off x="471011" y="2055365"/>
            <a:ext cx="3514164" cy="400110"/>
          </a:xfrm>
          <a:prstGeom prst="rect">
            <a:avLst/>
          </a:prstGeom>
          <a:solidFill>
            <a:schemeClr val="lt1"/>
          </a:solidFill>
        </p:spPr>
        <p:txBody>
          <a:bodyPr wrap="square">
            <a:spAutoFit/>
          </a:bodyPr>
          <a:lstStyle/>
          <a:p>
            <a:r>
              <a:rPr lang="en-US" sz="2000">
                <a:solidFill>
                  <a:srgbClr val="002060"/>
                </a:solidFill>
                <a:latin typeface="Merriweather" panose="00000500000000000000" pitchFamily="2" charset="0"/>
              </a:rPr>
              <a:t>Threshold 0</a:t>
            </a:r>
          </a:p>
        </p:txBody>
      </p:sp>
      <p:sp>
        <p:nvSpPr>
          <p:cNvPr id="3" name="TextBox 2">
            <a:extLst>
              <a:ext uri="{FF2B5EF4-FFF2-40B4-BE49-F238E27FC236}">
                <a16:creationId xmlns:a16="http://schemas.microsoft.com/office/drawing/2014/main" id="{C977301D-8CF1-D40B-DA0D-4765B8CFEA40}"/>
              </a:ext>
            </a:extLst>
          </p:cNvPr>
          <p:cNvSpPr txBox="1"/>
          <p:nvPr/>
        </p:nvSpPr>
        <p:spPr>
          <a:xfrm>
            <a:off x="4515637" y="2055365"/>
            <a:ext cx="3514164" cy="400110"/>
          </a:xfrm>
          <a:prstGeom prst="rect">
            <a:avLst/>
          </a:prstGeom>
          <a:solidFill>
            <a:schemeClr val="lt1"/>
          </a:solidFill>
        </p:spPr>
        <p:txBody>
          <a:bodyPr wrap="square">
            <a:spAutoFit/>
          </a:bodyPr>
          <a:lstStyle/>
          <a:p>
            <a:r>
              <a:rPr lang="en-US" sz="2000">
                <a:solidFill>
                  <a:srgbClr val="002060"/>
                </a:solidFill>
                <a:latin typeface="Merriweather" panose="00000500000000000000" pitchFamily="2" charset="0"/>
              </a:rPr>
              <a:t>Threshold 1</a:t>
            </a:r>
          </a:p>
        </p:txBody>
      </p:sp>
      <p:sp>
        <p:nvSpPr>
          <p:cNvPr id="4" name="TextBox 3">
            <a:extLst>
              <a:ext uri="{FF2B5EF4-FFF2-40B4-BE49-F238E27FC236}">
                <a16:creationId xmlns:a16="http://schemas.microsoft.com/office/drawing/2014/main" id="{2D9684C4-CD25-5623-5CB4-C32D0F1B3F1E}"/>
              </a:ext>
            </a:extLst>
          </p:cNvPr>
          <p:cNvSpPr txBox="1"/>
          <p:nvPr/>
        </p:nvSpPr>
        <p:spPr>
          <a:xfrm>
            <a:off x="8346517" y="2055365"/>
            <a:ext cx="3514164" cy="400110"/>
          </a:xfrm>
          <a:prstGeom prst="rect">
            <a:avLst/>
          </a:prstGeom>
          <a:solidFill>
            <a:schemeClr val="lt1"/>
          </a:solidFill>
        </p:spPr>
        <p:txBody>
          <a:bodyPr wrap="square">
            <a:spAutoFit/>
          </a:bodyPr>
          <a:lstStyle/>
          <a:p>
            <a:r>
              <a:rPr lang="en-US" sz="2000">
                <a:solidFill>
                  <a:srgbClr val="002060"/>
                </a:solidFill>
                <a:latin typeface="Merriweather" panose="00000500000000000000" pitchFamily="2" charset="0"/>
              </a:rPr>
              <a:t>Threshold 3</a:t>
            </a:r>
          </a:p>
        </p:txBody>
      </p:sp>
      <p:sp>
        <p:nvSpPr>
          <p:cNvPr id="7" name="Title 6">
            <a:extLst>
              <a:ext uri="{FF2B5EF4-FFF2-40B4-BE49-F238E27FC236}">
                <a16:creationId xmlns:a16="http://schemas.microsoft.com/office/drawing/2014/main" id="{1757F4CE-EE72-B270-F4B7-F5E27C6103B8}"/>
              </a:ext>
            </a:extLst>
          </p:cNvPr>
          <p:cNvSpPr>
            <a:spLocks noGrp="1"/>
          </p:cNvSpPr>
          <p:nvPr>
            <p:ph type="title"/>
          </p:nvPr>
        </p:nvSpPr>
        <p:spPr>
          <a:xfrm>
            <a:off x="207817" y="507199"/>
            <a:ext cx="11776367" cy="831600"/>
          </a:xfrm>
        </p:spPr>
        <p:txBody>
          <a:bodyPr>
            <a:normAutofit fontScale="90000"/>
          </a:bodyPr>
          <a:lstStyle/>
          <a:p>
            <a:r>
              <a:rPr lang="en-US" sz="3200">
                <a:solidFill>
                  <a:schemeClr val="bg1"/>
                </a:solidFill>
                <a:latin typeface="Aptos"/>
              </a:rPr>
              <a:t>Median Earnings Relative the EVE Thresholds by RSI Category</a:t>
            </a:r>
            <a:br>
              <a:rPr lang="en-US" b="0">
                <a:effectLst/>
                <a:latin typeface="Aptos"/>
              </a:rPr>
            </a:br>
            <a:endParaRPr lang="en-US">
              <a:latin typeface="Aptos"/>
            </a:endParaRPr>
          </a:p>
        </p:txBody>
      </p:sp>
    </p:spTree>
    <p:extLst>
      <p:ext uri="{BB962C8B-B14F-4D97-AF65-F5344CB8AC3E}">
        <p14:creationId xmlns:p14="http://schemas.microsoft.com/office/powerpoint/2010/main" val="425883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7" name="Rectangle 6">
            <a:extLst>
              <a:ext uri="{FF2B5EF4-FFF2-40B4-BE49-F238E27FC236}">
                <a16:creationId xmlns:a16="http://schemas.microsoft.com/office/drawing/2014/main" id="{EF010FAD-0DAC-FABE-14EE-1ECBB6D21ACC}"/>
              </a:ext>
            </a:extLst>
          </p:cNvPr>
          <p:cNvSpPr/>
          <p:nvPr/>
        </p:nvSpPr>
        <p:spPr>
          <a:xfrm>
            <a:off x="2192" y="-1460"/>
            <a:ext cx="12181641" cy="1713389"/>
          </a:xfrm>
          <a:prstGeom prst="rect">
            <a:avLst/>
          </a:prstGeom>
          <a:solidFill>
            <a:srgbClr val="3039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Google Shape;160;p27"/>
          <p:cNvSpPr txBox="1">
            <a:spLocks noGrp="1"/>
          </p:cNvSpPr>
          <p:nvPr>
            <p:ph type="title"/>
          </p:nvPr>
        </p:nvSpPr>
        <p:spPr>
          <a:xfrm>
            <a:off x="415633" y="667900"/>
            <a:ext cx="11360800" cy="831600"/>
          </a:xfrm>
          <a:prstGeom prst="rect">
            <a:avLst/>
          </a:prstGeom>
        </p:spPr>
        <p:txBody>
          <a:bodyPr spcFirstLastPara="1" wrap="square" lIns="121900" tIns="121900" rIns="121900" bIns="121900" anchor="t" anchorCtr="0">
            <a:normAutofit fontScale="90000"/>
          </a:bodyPr>
          <a:lstStyle/>
          <a:p>
            <a:r>
              <a:rPr lang="en"/>
              <a:t>Results</a:t>
            </a:r>
            <a:endParaRPr/>
          </a:p>
        </p:txBody>
      </p:sp>
      <p:sp>
        <p:nvSpPr>
          <p:cNvPr id="161" name="Google Shape;161;p27"/>
          <p:cNvSpPr txBox="1"/>
          <p:nvPr/>
        </p:nvSpPr>
        <p:spPr>
          <a:xfrm>
            <a:off x="415633" y="1805284"/>
            <a:ext cx="10939600" cy="1245704"/>
          </a:xfrm>
          <a:prstGeom prst="rect">
            <a:avLst/>
          </a:prstGeom>
          <a:noFill/>
          <a:ln>
            <a:noFill/>
          </a:ln>
        </p:spPr>
        <p:txBody>
          <a:bodyPr spcFirstLastPara="1" wrap="square" lIns="121900" tIns="121900" rIns="121900" bIns="121900" anchor="t" anchorCtr="0">
            <a:noAutofit/>
          </a:bodyPr>
          <a:lstStyle/>
          <a:p>
            <a:pPr marL="177796">
              <a:buClr>
                <a:schemeClr val="dk1"/>
              </a:buClr>
              <a:buSzPts val="1500"/>
            </a:pPr>
            <a:r>
              <a:rPr lang="en" sz="2000">
                <a:solidFill>
                  <a:schemeClr val="dk1"/>
                </a:solidFill>
                <a:latin typeface="Merriweather"/>
                <a:ea typeface="Merriweather"/>
                <a:cs typeface="Merriweather"/>
                <a:sym typeface="Merriweather"/>
              </a:rPr>
              <a:t>Rural-servingness is a statistically significant negative predictor of earnings after controlling for institutional and county-level characteristics</a:t>
            </a:r>
          </a:p>
          <a:p>
            <a:pPr marL="731502" lvl="5" indent="-431789">
              <a:buClr>
                <a:schemeClr val="dk1"/>
              </a:buClr>
              <a:buSzPts val="1500"/>
              <a:buFont typeface="Merriweather"/>
              <a:buChar char="●"/>
            </a:pPr>
            <a:r>
              <a:rPr lang="en" sz="2000">
                <a:solidFill>
                  <a:schemeClr val="dk1"/>
                </a:solidFill>
                <a:latin typeface="Merriweather"/>
                <a:ea typeface="Merriweather"/>
                <a:cs typeface="Merriweather"/>
                <a:sym typeface="Merriweather"/>
              </a:rPr>
              <a:t>1 point increase in RSI score, expected earnings decrease by 1.9% </a:t>
            </a:r>
          </a:p>
          <a:p>
            <a:pPr marL="975336" lvl="5" indent="-431789">
              <a:buClr>
                <a:schemeClr val="dk1"/>
              </a:buClr>
              <a:buSzPts val="1500"/>
              <a:buFont typeface="Merriweather"/>
              <a:buChar char="●"/>
            </a:pPr>
            <a:endParaRPr lang="en" sz="2000">
              <a:solidFill>
                <a:schemeClr val="dk1"/>
              </a:solidFill>
              <a:latin typeface="Merriweather"/>
              <a:ea typeface="Merriweather"/>
              <a:cs typeface="Merriweather"/>
              <a:sym typeface="Merriweather"/>
            </a:endParaRPr>
          </a:p>
          <a:p>
            <a:pPr marL="1219170" lvl="1" indent="-431789">
              <a:buClr>
                <a:schemeClr val="dk1"/>
              </a:buClr>
              <a:buSzPts val="1500"/>
              <a:buFont typeface="Merriweather"/>
              <a:buChar char="○"/>
            </a:pPr>
            <a:endParaRPr sz="2000">
              <a:solidFill>
                <a:schemeClr val="dk1"/>
              </a:solidFill>
              <a:latin typeface="Merriweather"/>
              <a:ea typeface="Merriweather"/>
              <a:cs typeface="Merriweather"/>
              <a:sym typeface="Merriweather"/>
            </a:endParaRPr>
          </a:p>
        </p:txBody>
      </p:sp>
      <p:pic>
        <p:nvPicPr>
          <p:cNvPr id="2" name="Google Shape;179;p30">
            <a:extLst>
              <a:ext uri="{FF2B5EF4-FFF2-40B4-BE49-F238E27FC236}">
                <a16:creationId xmlns:a16="http://schemas.microsoft.com/office/drawing/2014/main" id="{2764EF12-B48F-B652-4860-39CC6DF1044C}"/>
              </a:ext>
            </a:extLst>
          </p:cNvPr>
          <p:cNvPicPr preferRelativeResize="0"/>
          <p:nvPr/>
        </p:nvPicPr>
        <p:blipFill>
          <a:blip r:embed="rId3">
            <a:alphaModFix/>
          </a:blip>
          <a:stretch>
            <a:fillRect/>
          </a:stretch>
        </p:blipFill>
        <p:spPr>
          <a:xfrm>
            <a:off x="47838" y="3620248"/>
            <a:ext cx="5864265" cy="3263153"/>
          </a:xfrm>
          <a:prstGeom prst="rect">
            <a:avLst/>
          </a:prstGeom>
          <a:noFill/>
          <a:ln>
            <a:noFill/>
          </a:ln>
        </p:spPr>
      </p:pic>
      <p:pic>
        <p:nvPicPr>
          <p:cNvPr id="3" name="Google Shape;187;p31">
            <a:extLst>
              <a:ext uri="{FF2B5EF4-FFF2-40B4-BE49-F238E27FC236}">
                <a16:creationId xmlns:a16="http://schemas.microsoft.com/office/drawing/2014/main" id="{A351F84A-B194-4630-6E1C-DE261646D74B}"/>
              </a:ext>
            </a:extLst>
          </p:cNvPr>
          <p:cNvPicPr preferRelativeResize="0"/>
          <p:nvPr/>
        </p:nvPicPr>
        <p:blipFill>
          <a:blip r:embed="rId4">
            <a:alphaModFix/>
          </a:blip>
          <a:stretch>
            <a:fillRect/>
          </a:stretch>
        </p:blipFill>
        <p:spPr>
          <a:xfrm>
            <a:off x="6279899" y="3452907"/>
            <a:ext cx="5589347" cy="3520656"/>
          </a:xfrm>
          <a:prstGeom prst="rect">
            <a:avLst/>
          </a:prstGeom>
          <a:noFill/>
          <a:ln>
            <a:noFill/>
          </a:ln>
        </p:spPr>
      </p:pic>
      <p:sp>
        <p:nvSpPr>
          <p:cNvPr id="5" name="TextBox 4">
            <a:extLst>
              <a:ext uri="{FF2B5EF4-FFF2-40B4-BE49-F238E27FC236}">
                <a16:creationId xmlns:a16="http://schemas.microsoft.com/office/drawing/2014/main" id="{7E4288C9-A209-CBD4-063A-57C80AFBDE97}"/>
              </a:ext>
            </a:extLst>
          </p:cNvPr>
          <p:cNvSpPr txBox="1"/>
          <p:nvPr/>
        </p:nvSpPr>
        <p:spPr>
          <a:xfrm>
            <a:off x="415633" y="3147123"/>
            <a:ext cx="6096000" cy="400110"/>
          </a:xfrm>
          <a:prstGeom prst="rect">
            <a:avLst/>
          </a:prstGeom>
          <a:noFill/>
        </p:spPr>
        <p:txBody>
          <a:bodyPr wrap="square">
            <a:spAutoFit/>
          </a:bodyPr>
          <a:lstStyle/>
          <a:p>
            <a:r>
              <a:rPr lang="en-US" sz="2000">
                <a:solidFill>
                  <a:srgbClr val="002060"/>
                </a:solidFill>
                <a:latin typeface="Merriweather" panose="00000500000000000000" pitchFamily="2" charset="0"/>
              </a:rPr>
              <a:t>Meeting Threshold 0</a:t>
            </a:r>
          </a:p>
        </p:txBody>
      </p:sp>
      <p:sp>
        <p:nvSpPr>
          <p:cNvPr id="6" name="TextBox 5">
            <a:extLst>
              <a:ext uri="{FF2B5EF4-FFF2-40B4-BE49-F238E27FC236}">
                <a16:creationId xmlns:a16="http://schemas.microsoft.com/office/drawing/2014/main" id="{0A4FE692-3946-BE30-2EA4-DB3090F0EE35}"/>
              </a:ext>
            </a:extLst>
          </p:cNvPr>
          <p:cNvSpPr txBox="1"/>
          <p:nvPr/>
        </p:nvSpPr>
        <p:spPr>
          <a:xfrm>
            <a:off x="6695532" y="3147123"/>
            <a:ext cx="6096000" cy="400110"/>
          </a:xfrm>
          <a:prstGeom prst="rect">
            <a:avLst/>
          </a:prstGeom>
          <a:noFill/>
        </p:spPr>
        <p:txBody>
          <a:bodyPr wrap="square">
            <a:spAutoFit/>
          </a:bodyPr>
          <a:lstStyle/>
          <a:p>
            <a:r>
              <a:rPr lang="en-US" sz="2000">
                <a:solidFill>
                  <a:srgbClr val="002060"/>
                </a:solidFill>
                <a:latin typeface="Merriweather" panose="00000500000000000000" pitchFamily="2" charset="0"/>
              </a:rPr>
              <a:t>Meeting Threshold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9250-C8DA-1E1E-9F11-42611B4B78A4}"/>
              </a:ext>
            </a:extLst>
          </p:cNvPr>
          <p:cNvSpPr>
            <a:spLocks noGrp="1"/>
          </p:cNvSpPr>
          <p:nvPr>
            <p:ph type="ctrTitle"/>
          </p:nvPr>
        </p:nvSpPr>
        <p:spPr>
          <a:xfrm>
            <a:off x="756084" y="2006553"/>
            <a:ext cx="10679832" cy="1829152"/>
          </a:xfrm>
        </p:spPr>
        <p:txBody>
          <a:bodyPr>
            <a:normAutofit/>
          </a:bodyPr>
          <a:lstStyle/>
          <a:p>
            <a:r>
              <a:rPr lang="en-US"/>
              <a:t>Just Out of Reach:</a:t>
            </a:r>
            <a:br>
              <a:rPr lang="en-US" sz="2800"/>
            </a:br>
            <a:r>
              <a:rPr lang="en-US" sz="2800"/>
              <a:t>How Student Financial Well-Being Impacts the Realization of Economic Returns on Postsecondary Education</a:t>
            </a:r>
            <a:endParaRPr lang="en-US"/>
          </a:p>
        </p:txBody>
      </p:sp>
      <p:sp>
        <p:nvSpPr>
          <p:cNvPr id="3" name="Subtitle 2">
            <a:extLst>
              <a:ext uri="{FF2B5EF4-FFF2-40B4-BE49-F238E27FC236}">
                <a16:creationId xmlns:a16="http://schemas.microsoft.com/office/drawing/2014/main" id="{EBBF9C50-893B-2AF5-D227-54B070989326}"/>
              </a:ext>
            </a:extLst>
          </p:cNvPr>
          <p:cNvSpPr>
            <a:spLocks noGrp="1"/>
          </p:cNvSpPr>
          <p:nvPr>
            <p:ph type="subTitle" idx="1"/>
          </p:nvPr>
        </p:nvSpPr>
        <p:spPr>
          <a:xfrm>
            <a:off x="756084" y="3835705"/>
            <a:ext cx="5167638" cy="446429"/>
          </a:xfrm>
        </p:spPr>
        <p:txBody>
          <a:bodyPr/>
          <a:lstStyle/>
          <a:p>
            <a:r>
              <a:rPr lang="en-US"/>
              <a:t>Elevating Equitable Value Webinar</a:t>
            </a:r>
          </a:p>
        </p:txBody>
      </p:sp>
      <p:sp>
        <p:nvSpPr>
          <p:cNvPr id="4" name="Text Placeholder 3">
            <a:extLst>
              <a:ext uri="{FF2B5EF4-FFF2-40B4-BE49-F238E27FC236}">
                <a16:creationId xmlns:a16="http://schemas.microsoft.com/office/drawing/2014/main" id="{0CC27488-5521-3677-3610-B599650CDC3B}"/>
              </a:ext>
            </a:extLst>
          </p:cNvPr>
          <p:cNvSpPr>
            <a:spLocks noGrp="1"/>
          </p:cNvSpPr>
          <p:nvPr>
            <p:ph type="body" sz="quarter" idx="13"/>
          </p:nvPr>
        </p:nvSpPr>
        <p:spPr>
          <a:xfrm>
            <a:off x="756084" y="4386677"/>
            <a:ext cx="8377984" cy="559211"/>
          </a:xfrm>
        </p:spPr>
        <p:txBody>
          <a:bodyPr/>
          <a:lstStyle/>
          <a:p>
            <a:r>
              <a:rPr lang="en-US"/>
              <a:t>September 18, 2024</a:t>
            </a:r>
          </a:p>
        </p:txBody>
      </p:sp>
    </p:spTree>
    <p:extLst>
      <p:ext uri="{BB962C8B-B14F-4D97-AF65-F5344CB8AC3E}">
        <p14:creationId xmlns:p14="http://schemas.microsoft.com/office/powerpoint/2010/main" val="338850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4FB5E335-697E-E236-EF06-51DC3AECBB68}"/>
              </a:ext>
            </a:extLst>
          </p:cNvPr>
          <p:cNvSpPr>
            <a:spLocks noGrp="1"/>
          </p:cNvSpPr>
          <p:nvPr>
            <p:ph idx="1"/>
          </p:nvPr>
        </p:nvSpPr>
        <p:spPr>
          <a:xfrm>
            <a:off x="523875" y="2819759"/>
            <a:ext cx="11144250" cy="2860605"/>
          </a:xfrm>
        </p:spPr>
        <p:txBody>
          <a:bodyPr numCol="2">
            <a:noAutofit/>
          </a:bodyPr>
          <a:lstStyle/>
          <a:p>
            <a:pPr marL="0" lvl="1" indent="0">
              <a:buNone/>
            </a:pPr>
            <a:r>
              <a:rPr lang="en-US" sz="1600">
                <a:latin typeface="Aptos ExtraBold" panose="020B0004020202020204" pitchFamily="34" charset="0"/>
              </a:rPr>
              <a:t>OVERVIEW</a:t>
            </a:r>
          </a:p>
          <a:p>
            <a:pPr marL="0" lvl="1" indent="0">
              <a:buNone/>
            </a:pPr>
            <a:r>
              <a:rPr lang="en-US" sz="2200"/>
              <a:t>Self-reported, online survey that  documents the financial well-being and student success indicators of postsecondary students.</a:t>
            </a:r>
          </a:p>
          <a:p>
            <a:pPr marL="0" lvl="1" indent="0">
              <a:spcBef>
                <a:spcPts val="1800"/>
              </a:spcBef>
              <a:buNone/>
            </a:pPr>
            <a:r>
              <a:rPr lang="en-US" sz="1600">
                <a:latin typeface="Aptos ExtraBold" panose="020B0004020202020204" pitchFamily="34" charset="0"/>
              </a:rPr>
              <a:t>POPULATION</a:t>
            </a:r>
          </a:p>
          <a:p>
            <a:pPr marL="0" lvl="1" indent="0">
              <a:buNone/>
            </a:pPr>
            <a:r>
              <a:rPr lang="en-US" sz="2200"/>
              <a:t>Responses from nearly 200,000 students at 228 institutions in 33 states used for this study. </a:t>
            </a:r>
          </a:p>
          <a:p>
            <a:pPr marL="228600" lvl="1" indent="0">
              <a:buNone/>
            </a:pPr>
            <a:endParaRPr lang="en-US"/>
          </a:p>
        </p:txBody>
      </p:sp>
      <p:pic>
        <p:nvPicPr>
          <p:cNvPr id="2" name="Picture 1">
            <a:extLst>
              <a:ext uri="{FF2B5EF4-FFF2-40B4-BE49-F238E27FC236}">
                <a16:creationId xmlns:a16="http://schemas.microsoft.com/office/drawing/2014/main" id="{AF95CE52-F562-C7EC-DBA6-0E30F386DE6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365669" y="656399"/>
            <a:ext cx="4062399" cy="4062399"/>
          </a:xfrm>
          <a:prstGeom prst="ellipse">
            <a:avLst/>
          </a:prstGeom>
          <a:ln w="57150">
            <a:solidFill>
              <a:srgbClr val="E75A25"/>
            </a:solidFill>
          </a:ln>
        </p:spPr>
      </p:pic>
      <p:sp>
        <p:nvSpPr>
          <p:cNvPr id="3" name="Title 4">
            <a:extLst>
              <a:ext uri="{FF2B5EF4-FFF2-40B4-BE49-F238E27FC236}">
                <a16:creationId xmlns:a16="http://schemas.microsoft.com/office/drawing/2014/main" id="{CB82EA48-CD6F-E951-D05D-5B4D527C33F3}"/>
              </a:ext>
            </a:extLst>
          </p:cNvPr>
          <p:cNvSpPr txBox="1">
            <a:spLocks/>
          </p:cNvSpPr>
          <p:nvPr/>
        </p:nvSpPr>
        <p:spPr>
          <a:xfrm>
            <a:off x="429768" y="1243584"/>
            <a:ext cx="6468954" cy="1576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a:solidFill>
                  <a:srgbClr val="E45525"/>
                </a:solidFill>
                <a:latin typeface="Aptos Light" panose="020B0004020202020204" pitchFamily="34" charset="0"/>
              </a:rPr>
              <a:t>Student Financial Wellness Survey (SFWS)</a:t>
            </a:r>
            <a:endParaRPr lang="en-US" sz="4800" dirty="0">
              <a:solidFill>
                <a:srgbClr val="E45525"/>
              </a:solidFill>
              <a:latin typeface="Aptos Light" panose="020B0004020202020204" pitchFamily="34" charset="0"/>
            </a:endParaRPr>
          </a:p>
        </p:txBody>
      </p:sp>
    </p:spTree>
    <p:extLst>
      <p:ext uri="{BB962C8B-B14F-4D97-AF65-F5344CB8AC3E}">
        <p14:creationId xmlns:p14="http://schemas.microsoft.com/office/powerpoint/2010/main" val="74381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2F77E8-CDD7-6A79-C2EB-F195B7E90A40}"/>
              </a:ext>
            </a:extLst>
          </p:cNvPr>
          <p:cNvSpPr>
            <a:spLocks noGrp="1"/>
          </p:cNvSpPr>
          <p:nvPr>
            <p:ph type="body" sz="quarter" idx="13"/>
          </p:nvPr>
        </p:nvSpPr>
        <p:spPr/>
        <p:txBody>
          <a:bodyPr lIns="91440" tIns="45720" rIns="91440" bIns="45720" anchor="t"/>
          <a:lstStyle/>
          <a:p>
            <a:r>
              <a:rPr lang="en-US"/>
              <a:t>September 18, 2024</a:t>
            </a:r>
          </a:p>
        </p:txBody>
      </p:sp>
      <p:sp>
        <p:nvSpPr>
          <p:cNvPr id="4" name="Text Placeholder 3">
            <a:extLst>
              <a:ext uri="{FF2B5EF4-FFF2-40B4-BE49-F238E27FC236}">
                <a16:creationId xmlns:a16="http://schemas.microsoft.com/office/drawing/2014/main" id="{87804F05-4A03-365C-A813-5A072CC96908}"/>
              </a:ext>
            </a:extLst>
          </p:cNvPr>
          <p:cNvSpPr>
            <a:spLocks noGrp="1"/>
          </p:cNvSpPr>
          <p:nvPr>
            <p:ph type="body" sz="quarter" idx="10"/>
          </p:nvPr>
        </p:nvSpPr>
        <p:spPr>
          <a:xfrm>
            <a:off x="1291300" y="872978"/>
            <a:ext cx="6884126" cy="791435"/>
          </a:xfrm>
        </p:spPr>
        <p:txBody>
          <a:bodyPr lIns="91440" tIns="45720" rIns="91440" bIns="45720" anchor="t"/>
          <a:lstStyle/>
          <a:p>
            <a:r>
              <a:rPr lang="en-US">
                <a:latin typeface="Barlow"/>
              </a:rPr>
              <a:t>Welcome</a:t>
            </a:r>
            <a:endParaRPr lang="en-US"/>
          </a:p>
        </p:txBody>
      </p:sp>
      <p:pic>
        <p:nvPicPr>
          <p:cNvPr id="7" name="Picture 6" descr="A person smiling at camera&#10;&#10;Description automatically generated">
            <a:extLst>
              <a:ext uri="{FF2B5EF4-FFF2-40B4-BE49-F238E27FC236}">
                <a16:creationId xmlns:a16="http://schemas.microsoft.com/office/drawing/2014/main" id="{FF55F418-A158-B706-FCF7-23F861FD3C62}"/>
              </a:ext>
            </a:extLst>
          </p:cNvPr>
          <p:cNvPicPr>
            <a:picLocks noChangeAspect="1"/>
          </p:cNvPicPr>
          <p:nvPr/>
        </p:nvPicPr>
        <p:blipFill rotWithShape="1">
          <a:blip r:embed="rId3"/>
          <a:srcRect l="11289" r="6709" b="318"/>
          <a:stretch/>
        </p:blipFill>
        <p:spPr>
          <a:xfrm>
            <a:off x="1487436" y="1969498"/>
            <a:ext cx="2674994" cy="3262772"/>
          </a:xfrm>
          <a:prstGeom prst="rect">
            <a:avLst/>
          </a:prstGeom>
        </p:spPr>
      </p:pic>
      <p:sp>
        <p:nvSpPr>
          <p:cNvPr id="8" name="TextBox 6">
            <a:extLst>
              <a:ext uri="{FF2B5EF4-FFF2-40B4-BE49-F238E27FC236}">
                <a16:creationId xmlns:a16="http://schemas.microsoft.com/office/drawing/2014/main" id="{EBF55323-B7A8-8100-A8AD-63C48ABC6FAD}"/>
              </a:ext>
            </a:extLst>
          </p:cNvPr>
          <p:cNvSpPr txBox="1"/>
          <p:nvPr/>
        </p:nvSpPr>
        <p:spPr>
          <a:xfrm>
            <a:off x="4733363" y="2903839"/>
            <a:ext cx="3965794"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Barlow"/>
              </a:rPr>
              <a:t>Kim Dancy</a:t>
            </a:r>
          </a:p>
          <a:p>
            <a:r>
              <a:rPr lang="en-US" sz="2400">
                <a:latin typeface="Barlow"/>
              </a:rPr>
              <a:t>Associate Director of Research and Policy</a:t>
            </a:r>
          </a:p>
        </p:txBody>
      </p:sp>
    </p:spTree>
    <p:extLst>
      <p:ext uri="{BB962C8B-B14F-4D97-AF65-F5344CB8AC3E}">
        <p14:creationId xmlns:p14="http://schemas.microsoft.com/office/powerpoint/2010/main" val="4066168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A49F-02F6-18FC-12A1-E563C88CE49F}"/>
              </a:ext>
            </a:extLst>
          </p:cNvPr>
          <p:cNvSpPr>
            <a:spLocks noGrp="1"/>
          </p:cNvSpPr>
          <p:nvPr>
            <p:ph type="title"/>
          </p:nvPr>
        </p:nvSpPr>
        <p:spPr/>
        <p:txBody>
          <a:bodyPr/>
          <a:lstStyle/>
          <a:p>
            <a:r>
              <a:rPr lang="en-US"/>
              <a:t>Factors of Student Financial Well-Being</a:t>
            </a:r>
          </a:p>
        </p:txBody>
      </p:sp>
      <p:graphicFrame>
        <p:nvGraphicFramePr>
          <p:cNvPr id="8" name="Content Placeholder 7">
            <a:extLst>
              <a:ext uri="{FF2B5EF4-FFF2-40B4-BE49-F238E27FC236}">
                <a16:creationId xmlns:a16="http://schemas.microsoft.com/office/drawing/2014/main" id="{1EB2898F-1A60-232F-2EC8-66E7786035BA}"/>
              </a:ext>
            </a:extLst>
          </p:cNvPr>
          <p:cNvGraphicFramePr>
            <a:graphicFrameLocks noGrp="1"/>
          </p:cNvGraphicFramePr>
          <p:nvPr>
            <p:ph idx="1"/>
          </p:nvPr>
        </p:nvGraphicFramePr>
        <p:xfrm>
          <a:off x="897467" y="1240359"/>
          <a:ext cx="8619067" cy="4756549"/>
        </p:xfrm>
        <a:graphic>
          <a:graphicData uri="http://schemas.openxmlformats.org/drawingml/2006/table">
            <a:tbl>
              <a:tblPr firstRow="1" firstCol="1" bandRow="1"/>
              <a:tblGrid>
                <a:gridCol w="2319598">
                  <a:extLst>
                    <a:ext uri="{9D8B030D-6E8A-4147-A177-3AD203B41FA5}">
                      <a16:colId xmlns:a16="http://schemas.microsoft.com/office/drawing/2014/main" val="3531399493"/>
                    </a:ext>
                  </a:extLst>
                </a:gridCol>
                <a:gridCol w="6299469">
                  <a:extLst>
                    <a:ext uri="{9D8B030D-6E8A-4147-A177-3AD203B41FA5}">
                      <a16:colId xmlns:a16="http://schemas.microsoft.com/office/drawing/2014/main" val="515835448"/>
                    </a:ext>
                  </a:extLst>
                </a:gridCol>
              </a:tblGrid>
              <a:tr h="276550">
                <a:tc gridSpan="2">
                  <a:txBody>
                    <a:bodyPr/>
                    <a:lstStyle/>
                    <a:p>
                      <a:pPr marL="0" marR="0">
                        <a:lnSpc>
                          <a:spcPct val="107000"/>
                        </a:lnSpc>
                        <a:spcBef>
                          <a:spcPts val="0"/>
                        </a:spcBef>
                        <a:spcAft>
                          <a:spcPts val="0"/>
                        </a:spcAft>
                      </a:pPr>
                      <a:r>
                        <a:rPr lang="en-US" sz="1100" b="1" kern="100">
                          <a:solidFill>
                            <a:srgbClr val="003D63"/>
                          </a:solidFill>
                          <a:effectLst/>
                          <a:latin typeface="Aptos" panose="020B0004020202020204" pitchFamily="34" charset="0"/>
                          <a:ea typeface="Times New Roman" panose="02020603050405020304" pitchFamily="18" charset="0"/>
                          <a:cs typeface="Calibri" panose="020F0502020204030204" pitchFamily="34" charset="0"/>
                        </a:rPr>
                        <a:t>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44717507"/>
                  </a:ext>
                </a:extLst>
              </a:tr>
              <a:tr h="292603">
                <a:tc>
                  <a:txBody>
                    <a:bodyPr/>
                    <a:lstStyle/>
                    <a:p>
                      <a:pPr marL="0" marR="0">
                        <a:lnSpc>
                          <a:spcPct val="107000"/>
                        </a:lnSpc>
                        <a:spcBef>
                          <a:spcPts val="0"/>
                        </a:spcBef>
                        <a:spcAft>
                          <a:spcPts val="0"/>
                        </a:spcAft>
                      </a:pPr>
                      <a:r>
                        <a:rPr lang="en-US" sz="1100" b="1" kern="100">
                          <a:solidFill>
                            <a:srgbClr val="FFFFFF"/>
                          </a:solidFill>
                          <a:effectLst/>
                          <a:highlight>
                            <a:srgbClr val="003D63"/>
                          </a:highlight>
                          <a:latin typeface="Aptos" panose="020B0004020202020204" pitchFamily="34" charset="0"/>
                          <a:ea typeface="Times New Roman" panose="02020603050405020304" pitchFamily="18" charset="0"/>
                          <a:cs typeface="Calibri" panose="020F0502020204030204" pitchFamily="34" charset="0"/>
                        </a:rPr>
                        <a:t> </a:t>
                      </a:r>
                      <a:endParaRPr lang="en-US" sz="1100" kern="100">
                        <a:effectLst/>
                        <a:highlight>
                          <a:srgbClr val="003D6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D63"/>
                    </a:solidFill>
                  </a:tcPr>
                </a:tc>
                <a:tc>
                  <a:txBody>
                    <a:bodyPr/>
                    <a:lstStyle/>
                    <a:p>
                      <a:pPr marL="0" marR="0">
                        <a:lnSpc>
                          <a:spcPct val="107000"/>
                        </a:lnSpc>
                        <a:spcBef>
                          <a:spcPts val="0"/>
                        </a:spcBef>
                        <a:spcAft>
                          <a:spcPts val="0"/>
                        </a:spcAft>
                      </a:pPr>
                      <a:r>
                        <a:rPr lang="en-US" sz="1600" b="1" kern="100">
                          <a:solidFill>
                            <a:srgbClr val="FFFFFF"/>
                          </a:solidFill>
                          <a:effectLst/>
                          <a:highlight>
                            <a:srgbClr val="003D63"/>
                          </a:highlight>
                          <a:latin typeface="Aptos" panose="020B0004020202020204" pitchFamily="34" charset="0"/>
                          <a:ea typeface="Times New Roman" panose="02020603050405020304" pitchFamily="18" charset="0"/>
                          <a:cs typeface="Calibri" panose="020F0502020204030204" pitchFamily="34" charset="0"/>
                        </a:rPr>
                        <a:t>Underlying Variables (SFWS Questions)</a:t>
                      </a:r>
                      <a:endParaRPr lang="en-US" sz="1600" kern="100">
                        <a:effectLst/>
                        <a:highlight>
                          <a:srgbClr val="003D6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D63"/>
                    </a:solidFill>
                  </a:tcPr>
                </a:tc>
                <a:extLst>
                  <a:ext uri="{0D108BD9-81ED-4DB2-BD59-A6C34878D82A}">
                    <a16:rowId xmlns:a16="http://schemas.microsoft.com/office/drawing/2014/main" val="1529733268"/>
                  </a:ext>
                </a:extLst>
              </a:tr>
              <a:tr h="1555873">
                <a:tc>
                  <a:txBody>
                    <a:bodyPr/>
                    <a:lstStyle/>
                    <a:p>
                      <a:pPr marL="0" marR="0">
                        <a:lnSpc>
                          <a:spcPct val="107000"/>
                        </a:lnSpc>
                        <a:spcBef>
                          <a:spcPts val="0"/>
                        </a:spcBef>
                        <a:spcAft>
                          <a:spcPts val="0"/>
                        </a:spcAft>
                      </a:pPr>
                      <a:r>
                        <a:rPr lang="en-US" sz="2000" b="1" kern="100">
                          <a:solidFill>
                            <a:srgbClr val="000000"/>
                          </a:solidFill>
                          <a:effectLst/>
                          <a:highlight>
                            <a:srgbClr val="CCD8E0"/>
                          </a:highlight>
                          <a:latin typeface="Aptos Narrow" panose="020B0004020202020204" pitchFamily="34" charset="0"/>
                          <a:ea typeface="Times New Roman" panose="02020603050405020304" pitchFamily="18" charset="0"/>
                          <a:cs typeface="Calibri" panose="020F0502020204030204" pitchFamily="34" charset="0"/>
                        </a:rPr>
                        <a:t>Factor 1:</a:t>
                      </a:r>
                      <a:endParaRPr lang="en-US" sz="2000" kern="100">
                        <a:effectLst/>
                        <a:highlight>
                          <a:srgbClr val="CCD8E0"/>
                        </a:highligh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000" b="1" kern="100">
                          <a:solidFill>
                            <a:srgbClr val="000000"/>
                          </a:solidFill>
                          <a:effectLst/>
                          <a:highlight>
                            <a:srgbClr val="CCD8E0"/>
                          </a:highlight>
                          <a:latin typeface="Aptos Narrow" panose="020B0004020202020204" pitchFamily="34" charset="0"/>
                          <a:ea typeface="Times New Roman" panose="02020603050405020304" pitchFamily="18" charset="0"/>
                          <a:cs typeface="Calibri" panose="020F0502020204030204" pitchFamily="34" charset="0"/>
                        </a:rPr>
                        <a:t>Financial Stability</a:t>
                      </a:r>
                      <a:endParaRPr lang="en-US" sz="2000" kern="100">
                        <a:effectLst/>
                        <a:highlight>
                          <a:srgbClr val="CCD8E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E0"/>
                    </a:solidFill>
                  </a:tcPr>
                </a:tc>
                <a:tc>
                  <a:txBody>
                    <a:bodyPr/>
                    <a:lstStyle/>
                    <a:p>
                      <a:pPr marL="342900" marR="0" lvl="0" indent="-342900">
                        <a:lnSpc>
                          <a:spcPct val="107000"/>
                        </a:lnSpc>
                        <a:spcBef>
                          <a:spcPts val="0"/>
                        </a:spcBef>
                        <a:spcAft>
                          <a:spcPts val="0"/>
                        </a:spcAft>
                        <a:buClr>
                          <a:srgbClr val="E75A25"/>
                        </a:buClr>
                        <a:buFont typeface="Symbol" panose="05050102010706020507" pitchFamily="18" charset="2"/>
                        <a:buChar char=""/>
                      </a:pPr>
                      <a:r>
                        <a:rPr lang="en-US" sz="1600" kern="100">
                          <a:effectLst/>
                          <a:latin typeface="Aptos Narrow" panose="020B0004020202020204" pitchFamily="34" charset="0"/>
                          <a:ea typeface="Times New Roman" panose="02020603050405020304" pitchFamily="18" charset="0"/>
                          <a:cs typeface="Calibri" panose="020F0502020204030204" pitchFamily="34" charset="0"/>
                        </a:rPr>
                        <a:t>Would you have trouble getting $500 in cash or credit in order to meet an unexpected need within the next month?</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E75A25"/>
                        </a:buClr>
                        <a:buFont typeface="Symbol" panose="05050102010706020507" pitchFamily="18" charset="2"/>
                        <a:buChar char=""/>
                      </a:pPr>
                      <a:r>
                        <a:rPr lang="en-US" sz="1600" kern="100">
                          <a:effectLst/>
                          <a:latin typeface="Aptos Narrow" panose="020B0004020202020204" pitchFamily="34" charset="0"/>
                          <a:ea typeface="Times New Roman" panose="02020603050405020304" pitchFamily="18" charset="0"/>
                          <a:cs typeface="Calibri" panose="020F0502020204030204" pitchFamily="34" charset="0"/>
                        </a:rPr>
                        <a:t>Since January 1, 2022, approximately how many times did you run out of money?</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E75A25"/>
                        </a:buClr>
                        <a:buFont typeface="Symbol" panose="05050102010706020507" pitchFamily="18" charset="2"/>
                        <a:buChar char=""/>
                      </a:pPr>
                      <a:r>
                        <a:rPr lang="en-US" sz="1600" kern="100">
                          <a:effectLst/>
                          <a:latin typeface="Aptos Narrow" panose="020B0004020202020204" pitchFamily="34" charset="0"/>
                          <a:ea typeface="Times New Roman" panose="02020603050405020304" pitchFamily="18" charset="0"/>
                          <a:cs typeface="Calibri" panose="020F0502020204030204" pitchFamily="34" charset="0"/>
                        </a:rPr>
                        <a:t>Since January 1, 2022, approximately how many times did you borrow money from your family and/or friends?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2896589"/>
                  </a:ext>
                </a:extLst>
              </a:tr>
              <a:tr h="1379703">
                <a:tc>
                  <a:txBody>
                    <a:bodyPr/>
                    <a:lstStyle/>
                    <a:p>
                      <a:pPr marL="0" marR="0">
                        <a:lnSpc>
                          <a:spcPct val="107000"/>
                        </a:lnSpc>
                        <a:spcBef>
                          <a:spcPts val="0"/>
                        </a:spcBef>
                        <a:spcAft>
                          <a:spcPts val="0"/>
                        </a:spcAft>
                      </a:pPr>
                      <a:r>
                        <a:rPr lang="en-US" sz="2000" b="1" kern="100">
                          <a:solidFill>
                            <a:srgbClr val="000000"/>
                          </a:solidFill>
                          <a:effectLst/>
                          <a:highlight>
                            <a:srgbClr val="CCD8E0"/>
                          </a:highlight>
                          <a:latin typeface="Aptos Narrow" panose="020B0004020202020204" pitchFamily="34" charset="0"/>
                          <a:ea typeface="Times New Roman" panose="02020603050405020304" pitchFamily="18" charset="0"/>
                          <a:cs typeface="Calibri" panose="020F0502020204030204" pitchFamily="34" charset="0"/>
                        </a:rPr>
                        <a:t>Factor 2: </a:t>
                      </a:r>
                      <a:endParaRPr lang="en-US" sz="2000" kern="100">
                        <a:effectLst/>
                        <a:highlight>
                          <a:srgbClr val="CCD8E0"/>
                        </a:highligh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000" b="1" kern="100">
                          <a:solidFill>
                            <a:srgbClr val="000000"/>
                          </a:solidFill>
                          <a:effectLst/>
                          <a:highlight>
                            <a:srgbClr val="CCD8E0"/>
                          </a:highlight>
                          <a:latin typeface="Aptos Narrow" panose="020B0004020202020204" pitchFamily="34" charset="0"/>
                          <a:ea typeface="Times New Roman" panose="02020603050405020304" pitchFamily="18" charset="0"/>
                          <a:cs typeface="Calibri" panose="020F0502020204030204" pitchFamily="34" charset="0"/>
                        </a:rPr>
                        <a:t>Financial Confidence</a:t>
                      </a:r>
                      <a:endParaRPr lang="en-US" sz="2000" kern="100">
                        <a:effectLst/>
                        <a:highlight>
                          <a:srgbClr val="CCD8E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E0"/>
                    </a:solidFill>
                  </a:tcPr>
                </a:tc>
                <a:tc>
                  <a:txBody>
                    <a:bodyPr/>
                    <a:lstStyle/>
                    <a:p>
                      <a:pPr marL="0" marR="0">
                        <a:lnSpc>
                          <a:spcPct val="107000"/>
                        </a:lnSpc>
                        <a:spcBef>
                          <a:spcPts val="0"/>
                        </a:spcBef>
                        <a:spcAft>
                          <a:spcPts val="200"/>
                        </a:spcAft>
                      </a:pPr>
                      <a:r>
                        <a:rPr lang="en-US" sz="1600" i="1" kern="0">
                          <a:solidFill>
                            <a:srgbClr val="000000"/>
                          </a:solidFill>
                          <a:effectLst/>
                          <a:highlight>
                            <a:srgbClr val="FFFFFF"/>
                          </a:highlight>
                          <a:latin typeface="Aptos Narrow" panose="020B0004020202020204" pitchFamily="34" charset="0"/>
                          <a:ea typeface="Calibri" panose="020F0502020204030204" pitchFamily="34" charset="0"/>
                          <a:cs typeface="Times New Roman" panose="02020603050405020304" pitchFamily="18" charset="0"/>
                        </a:rPr>
                        <a:t>To what extent do you agree or disagree with the following statements?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E75A25"/>
                        </a:buClr>
                        <a:buFont typeface="Symbol" panose="05050102010706020507" pitchFamily="18" charset="2"/>
                        <a:buChar char=""/>
                      </a:pPr>
                      <a:r>
                        <a:rPr lang="en-US" sz="1600" kern="100">
                          <a:effectLst/>
                          <a:latin typeface="Aptos Narrow" panose="020B0004020202020204" pitchFamily="34" charset="0"/>
                          <a:ea typeface="Calibri" panose="020F0502020204030204" pitchFamily="34" charset="0"/>
                          <a:cs typeface="Times New Roman" panose="02020603050405020304" pitchFamily="18" charset="0"/>
                        </a:rPr>
                        <a:t>I w</a:t>
                      </a:r>
                      <a:r>
                        <a:rPr lang="en-US" sz="1600" kern="100">
                          <a:effectLst/>
                          <a:latin typeface="Aptos Narrow" panose="020B0004020202020204" pitchFamily="34" charset="0"/>
                          <a:ea typeface="Yu Mincho" panose="020B0400000000000000" pitchFamily="18" charset="-128"/>
                          <a:cs typeface="Arial" panose="020B0604020202020204" pitchFamily="34" charset="0"/>
                        </a:rPr>
                        <a:t>orry about being able to pay my current monthly expenses.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E75A25"/>
                        </a:buClr>
                        <a:buFont typeface="Symbol" panose="05050102010706020507" pitchFamily="18" charset="2"/>
                        <a:buChar char=""/>
                      </a:pPr>
                      <a:r>
                        <a:rPr lang="en-US" sz="1600" kern="100">
                          <a:effectLst/>
                          <a:latin typeface="Aptos Narrow" panose="020B0004020202020204" pitchFamily="34" charset="0"/>
                          <a:ea typeface="Yu Mincho" panose="020B0400000000000000" pitchFamily="18" charset="-128"/>
                          <a:cs typeface="Arial" panose="020B0604020202020204" pitchFamily="34" charset="0"/>
                        </a:rPr>
                        <a:t>I worry about having enough money to pay for school.</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E75A25"/>
                        </a:buClr>
                        <a:buFont typeface="Symbol" panose="05050102010706020507" pitchFamily="18" charset="2"/>
                        <a:buChar char=""/>
                      </a:pPr>
                      <a:r>
                        <a:rPr lang="en-US" sz="1600" kern="100">
                          <a:effectLst/>
                          <a:latin typeface="Aptos Narrow" panose="020B0004020202020204" pitchFamily="34" charset="0"/>
                          <a:ea typeface="Yu Mincho" panose="020B0400000000000000" pitchFamily="18" charset="-128"/>
                          <a:cs typeface="Arial" panose="020B0604020202020204" pitchFamily="34" charset="0"/>
                        </a:rPr>
                        <a:t>I know how I will pay for college next semester.</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1377074"/>
                  </a:ext>
                </a:extLst>
              </a:tr>
              <a:tr h="1251689">
                <a:tc>
                  <a:txBody>
                    <a:bodyPr/>
                    <a:lstStyle/>
                    <a:p>
                      <a:pPr marL="0" marR="0">
                        <a:lnSpc>
                          <a:spcPct val="107000"/>
                        </a:lnSpc>
                        <a:spcBef>
                          <a:spcPts val="0"/>
                        </a:spcBef>
                        <a:spcAft>
                          <a:spcPts val="0"/>
                        </a:spcAft>
                      </a:pPr>
                      <a:r>
                        <a:rPr lang="en-US" sz="2000" b="1" kern="100">
                          <a:solidFill>
                            <a:srgbClr val="000000"/>
                          </a:solidFill>
                          <a:effectLst/>
                          <a:highlight>
                            <a:srgbClr val="CCD8E0"/>
                          </a:highlight>
                          <a:latin typeface="Aptos Narrow" panose="020B0004020202020204" pitchFamily="34" charset="0"/>
                          <a:ea typeface="Times New Roman" panose="02020603050405020304" pitchFamily="18" charset="0"/>
                          <a:cs typeface="Calibri" panose="020F0502020204030204" pitchFamily="34" charset="0"/>
                        </a:rPr>
                        <a:t>Factor 3:</a:t>
                      </a:r>
                      <a:endParaRPr lang="en-US" sz="2000" kern="100">
                        <a:effectLst/>
                        <a:highlight>
                          <a:srgbClr val="CCD8E0"/>
                        </a:highligh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000" b="1" kern="100">
                          <a:solidFill>
                            <a:srgbClr val="000000"/>
                          </a:solidFill>
                          <a:effectLst/>
                          <a:highlight>
                            <a:srgbClr val="CCD8E0"/>
                          </a:highlight>
                          <a:latin typeface="Aptos Narrow" panose="020B0004020202020204" pitchFamily="34" charset="0"/>
                          <a:ea typeface="Times New Roman" panose="02020603050405020304" pitchFamily="18" charset="0"/>
                          <a:cs typeface="Calibri" panose="020F0502020204030204" pitchFamily="34" charset="0"/>
                        </a:rPr>
                        <a:t>Financial Behaviors</a:t>
                      </a:r>
                      <a:endParaRPr lang="en-US" sz="2000" kern="100">
                        <a:effectLst/>
                        <a:highlight>
                          <a:srgbClr val="CCD8E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8E0"/>
                    </a:solidFill>
                  </a:tcPr>
                </a:tc>
                <a:tc>
                  <a:txBody>
                    <a:bodyPr/>
                    <a:lstStyle/>
                    <a:p>
                      <a:pPr marL="0" marR="0">
                        <a:lnSpc>
                          <a:spcPct val="107000"/>
                        </a:lnSpc>
                        <a:spcBef>
                          <a:spcPts val="0"/>
                        </a:spcBef>
                        <a:spcAft>
                          <a:spcPts val="0"/>
                        </a:spcAft>
                      </a:pPr>
                      <a:r>
                        <a:rPr lang="en-US" sz="1600" i="1" kern="100">
                          <a:effectLst/>
                          <a:latin typeface="Aptos Narrow" panose="020B0004020202020204" pitchFamily="34" charset="0"/>
                          <a:ea typeface="Times New Roman" panose="02020603050405020304" pitchFamily="18" charset="0"/>
                          <a:cs typeface="Calibri" panose="020F0502020204030204" pitchFamily="34" charset="0"/>
                        </a:rPr>
                        <a:t>To what extent do you agree or disagree with the following statements?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E75A25"/>
                        </a:buClr>
                        <a:buFont typeface="Symbol" panose="05050102010706020507" pitchFamily="18" charset="2"/>
                        <a:buChar char=""/>
                      </a:pPr>
                      <a:r>
                        <a:rPr lang="en-US" sz="1600" kern="100">
                          <a:effectLst/>
                          <a:latin typeface="Aptos Narrow" panose="020B0004020202020204" pitchFamily="34" charset="0"/>
                          <a:ea typeface="Times New Roman" panose="02020603050405020304" pitchFamily="18" charset="0"/>
                          <a:cs typeface="Calibri" panose="020F0502020204030204" pitchFamily="34" charset="0"/>
                        </a:rPr>
                        <a:t>I always pay my bills on time.</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E75A25"/>
                        </a:buClr>
                        <a:buFont typeface="Symbol" panose="05050102010706020507" pitchFamily="18" charset="2"/>
                        <a:buChar char=""/>
                      </a:pPr>
                      <a:r>
                        <a:rPr lang="en-US" sz="1600" kern="100">
                          <a:effectLst/>
                          <a:latin typeface="Aptos Narrow" panose="020B0004020202020204" pitchFamily="34" charset="0"/>
                          <a:ea typeface="Times New Roman" panose="02020603050405020304" pitchFamily="18" charset="0"/>
                          <a:cs typeface="Calibri" panose="020F0502020204030204" pitchFamily="34" charset="0"/>
                        </a:rPr>
                        <a:t>I follow a weekly or monthly budget.</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E75A25"/>
                        </a:buClr>
                        <a:buFont typeface="Symbol" panose="05050102010706020507" pitchFamily="18" charset="2"/>
                        <a:buChar char=""/>
                      </a:pPr>
                      <a:r>
                        <a:rPr lang="en-US" sz="1600" kern="100">
                          <a:effectLst/>
                          <a:latin typeface="Aptos Narrow" panose="020B0004020202020204" pitchFamily="34" charset="0"/>
                          <a:ea typeface="Times New Roman" panose="02020603050405020304" pitchFamily="18" charset="0"/>
                          <a:cs typeface="Calibri" panose="020F0502020204030204" pitchFamily="34" charset="0"/>
                        </a:rPr>
                        <a:t>I have the ability to manage my finances well.</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9097391"/>
                  </a:ext>
                </a:extLst>
              </a:tr>
            </a:tbl>
          </a:graphicData>
        </a:graphic>
      </p:graphicFrame>
      <p:sp>
        <p:nvSpPr>
          <p:cNvPr id="9" name="Rectangle 4">
            <a:extLst>
              <a:ext uri="{FF2B5EF4-FFF2-40B4-BE49-F238E27FC236}">
                <a16:creationId xmlns:a16="http://schemas.microsoft.com/office/drawing/2014/main" id="{10A1B2DF-458A-0B47-EB94-714DF6252B1C}"/>
              </a:ext>
            </a:extLst>
          </p:cNvPr>
          <p:cNvSpPr>
            <a:spLocks noChangeArrowheads="1"/>
          </p:cNvSpPr>
          <p:nvPr/>
        </p:nvSpPr>
        <p:spPr bwMode="auto">
          <a:xfrm>
            <a:off x="1210734" y="1240358"/>
            <a:ext cx="170375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1C0F09F7-ED29-8061-1D57-BA9AAEDF86DB}"/>
              </a:ext>
            </a:extLst>
          </p:cNvPr>
          <p:cNvSpPr>
            <a:spLocks noChangeArrowheads="1"/>
          </p:cNvSpPr>
          <p:nvPr/>
        </p:nvSpPr>
        <p:spPr bwMode="auto">
          <a:xfrm>
            <a:off x="1210734" y="1540665"/>
            <a:ext cx="5621500" cy="45719"/>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6209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A49F-02F6-18FC-12A1-E563C88CE49F}"/>
              </a:ext>
            </a:extLst>
          </p:cNvPr>
          <p:cNvSpPr>
            <a:spLocks noGrp="1"/>
          </p:cNvSpPr>
          <p:nvPr>
            <p:ph type="title"/>
          </p:nvPr>
        </p:nvSpPr>
        <p:spPr/>
        <p:txBody>
          <a:bodyPr/>
          <a:lstStyle/>
          <a:p>
            <a:r>
              <a:rPr lang="en-US"/>
              <a:t>Analysis Sample</a:t>
            </a:r>
          </a:p>
        </p:txBody>
      </p:sp>
      <p:sp>
        <p:nvSpPr>
          <p:cNvPr id="9" name="Rectangle 4">
            <a:extLst>
              <a:ext uri="{FF2B5EF4-FFF2-40B4-BE49-F238E27FC236}">
                <a16:creationId xmlns:a16="http://schemas.microsoft.com/office/drawing/2014/main" id="{10A1B2DF-458A-0B47-EB94-714DF6252B1C}"/>
              </a:ext>
            </a:extLst>
          </p:cNvPr>
          <p:cNvSpPr>
            <a:spLocks noChangeArrowheads="1"/>
          </p:cNvSpPr>
          <p:nvPr/>
        </p:nvSpPr>
        <p:spPr bwMode="auto">
          <a:xfrm>
            <a:off x="1210734" y="1240358"/>
            <a:ext cx="170375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Content Placeholder 4">
            <a:extLst>
              <a:ext uri="{FF2B5EF4-FFF2-40B4-BE49-F238E27FC236}">
                <a16:creationId xmlns:a16="http://schemas.microsoft.com/office/drawing/2014/main" id="{EF5583F1-9D18-C274-6BFB-DD9F13E8672F}"/>
              </a:ext>
            </a:extLst>
          </p:cNvPr>
          <p:cNvGraphicFramePr>
            <a:graphicFrameLocks noGrp="1"/>
          </p:cNvGraphicFramePr>
          <p:nvPr>
            <p:ph idx="1"/>
          </p:nvPr>
        </p:nvGraphicFramePr>
        <p:xfrm>
          <a:off x="660400" y="1482646"/>
          <a:ext cx="8568268" cy="4401206"/>
        </p:xfrm>
        <a:graphic>
          <a:graphicData uri="http://schemas.openxmlformats.org/drawingml/2006/table">
            <a:tbl>
              <a:tblPr firstRow="1" firstCol="1" bandRow="1"/>
              <a:tblGrid>
                <a:gridCol w="4860844">
                  <a:extLst>
                    <a:ext uri="{9D8B030D-6E8A-4147-A177-3AD203B41FA5}">
                      <a16:colId xmlns:a16="http://schemas.microsoft.com/office/drawing/2014/main" val="1846785132"/>
                    </a:ext>
                  </a:extLst>
                </a:gridCol>
                <a:gridCol w="1853712">
                  <a:extLst>
                    <a:ext uri="{9D8B030D-6E8A-4147-A177-3AD203B41FA5}">
                      <a16:colId xmlns:a16="http://schemas.microsoft.com/office/drawing/2014/main" val="1241337682"/>
                    </a:ext>
                  </a:extLst>
                </a:gridCol>
                <a:gridCol w="1853712">
                  <a:extLst>
                    <a:ext uri="{9D8B030D-6E8A-4147-A177-3AD203B41FA5}">
                      <a16:colId xmlns:a16="http://schemas.microsoft.com/office/drawing/2014/main" val="372368447"/>
                    </a:ext>
                  </a:extLst>
                </a:gridCol>
              </a:tblGrid>
              <a:tr h="286044">
                <a:tc>
                  <a:txBody>
                    <a:bodyPr/>
                    <a:lstStyle/>
                    <a:p>
                      <a:pPr marL="0" marR="0">
                        <a:lnSpc>
                          <a:spcPct val="107000"/>
                        </a:lnSpc>
                        <a:spcBef>
                          <a:spcPts val="0"/>
                        </a:spcBef>
                        <a:spcAft>
                          <a:spcPts val="0"/>
                        </a:spcAft>
                      </a:pPr>
                      <a:r>
                        <a:rPr lang="en-US" sz="1000" b="1" kern="100">
                          <a:solidFill>
                            <a:srgbClr val="FFFFFF"/>
                          </a:solidFill>
                          <a:effectLst/>
                          <a:highlight>
                            <a:srgbClr val="003D63"/>
                          </a:highlight>
                          <a:latin typeface="Aptos Narrow" panose="020B0004020202020204" pitchFamily="34" charset="0"/>
                          <a:ea typeface="Times New Roman" panose="02020603050405020304" pitchFamily="18" charset="0"/>
                          <a:cs typeface="Calibri" panose="020F0502020204030204" pitchFamily="34" charset="0"/>
                        </a:rPr>
                        <a:t> </a:t>
                      </a:r>
                      <a:endParaRPr lang="en-US" sz="1100" kern="100">
                        <a:effectLst/>
                        <a:highlight>
                          <a:srgbClr val="003D6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3D63"/>
                      </a:solidFill>
                      <a:prstDash val="solid"/>
                      <a:round/>
                      <a:headEnd type="none" w="med" len="med"/>
                      <a:tailEnd type="none" w="med" len="med"/>
                    </a:lnL>
                    <a:lnR w="12700" cap="flat" cmpd="sng" algn="ctr">
                      <a:solidFill>
                        <a:srgbClr val="003D63"/>
                      </a:solidFill>
                      <a:prstDash val="solid"/>
                      <a:round/>
                      <a:headEnd type="none" w="med" len="med"/>
                      <a:tailEnd type="none" w="med" len="med"/>
                    </a:lnR>
                    <a:lnT>
                      <a:noFill/>
                    </a:lnT>
                    <a:lnB w="12700" cap="flat" cmpd="sng" algn="ctr">
                      <a:solidFill>
                        <a:srgbClr val="003D63"/>
                      </a:solidFill>
                      <a:prstDash val="solid"/>
                      <a:round/>
                      <a:headEnd type="none" w="med" len="med"/>
                      <a:tailEnd type="none" w="med" len="med"/>
                    </a:lnB>
                    <a:solidFill>
                      <a:srgbClr val="003D63"/>
                    </a:solidFill>
                  </a:tcPr>
                </a:tc>
                <a:tc>
                  <a:txBody>
                    <a:bodyPr/>
                    <a:lstStyle/>
                    <a:p>
                      <a:pPr marL="0" marR="0" algn="ctr">
                        <a:lnSpc>
                          <a:spcPct val="107000"/>
                        </a:lnSpc>
                        <a:spcBef>
                          <a:spcPts val="0"/>
                        </a:spcBef>
                        <a:spcAft>
                          <a:spcPts val="0"/>
                        </a:spcAft>
                      </a:pPr>
                      <a:r>
                        <a:rPr lang="en-US" sz="1600" kern="100">
                          <a:solidFill>
                            <a:srgbClr val="FFFFFF"/>
                          </a:solidFill>
                          <a:effectLst/>
                          <a:highlight>
                            <a:srgbClr val="003D63"/>
                          </a:highlight>
                          <a:latin typeface="Aptos SemiBold" panose="020B0004020202020204" pitchFamily="34" charset="0"/>
                          <a:ea typeface="Times New Roman" panose="02020603050405020304" pitchFamily="18" charset="0"/>
                          <a:cs typeface="Calibri" panose="020F0502020204030204" pitchFamily="34" charset="0"/>
                        </a:rPr>
                        <a:t>SFWS Subset</a:t>
                      </a:r>
                      <a:endParaRPr lang="en-US" sz="1600" kern="100">
                        <a:effectLst/>
                        <a:highlight>
                          <a:srgbClr val="003D6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3D63"/>
                      </a:solidFill>
                      <a:prstDash val="solid"/>
                      <a:round/>
                      <a:headEnd type="none" w="med" len="med"/>
                      <a:tailEnd type="none" w="med" len="med"/>
                    </a:lnL>
                    <a:lnR w="12700" cap="flat" cmpd="sng" algn="ctr">
                      <a:solidFill>
                        <a:srgbClr val="003D63"/>
                      </a:solidFill>
                      <a:prstDash val="solid"/>
                      <a:round/>
                      <a:headEnd type="none" w="med" len="med"/>
                      <a:tailEnd type="none" w="med" len="med"/>
                    </a:lnR>
                    <a:lnT>
                      <a:noFill/>
                    </a:lnT>
                    <a:lnB w="12700" cap="flat" cmpd="sng" algn="ctr">
                      <a:solidFill>
                        <a:srgbClr val="003D63"/>
                      </a:solidFill>
                      <a:prstDash val="solid"/>
                      <a:round/>
                      <a:headEnd type="none" w="med" len="med"/>
                      <a:tailEnd type="none" w="med" len="med"/>
                    </a:lnB>
                    <a:solidFill>
                      <a:srgbClr val="003D63"/>
                    </a:solidFill>
                  </a:tcPr>
                </a:tc>
                <a:tc>
                  <a:txBody>
                    <a:bodyPr/>
                    <a:lstStyle/>
                    <a:p>
                      <a:pPr marL="0" marR="0" algn="ctr">
                        <a:lnSpc>
                          <a:spcPct val="107000"/>
                        </a:lnSpc>
                        <a:spcBef>
                          <a:spcPts val="0"/>
                        </a:spcBef>
                        <a:spcAft>
                          <a:spcPts val="0"/>
                        </a:spcAft>
                      </a:pPr>
                      <a:r>
                        <a:rPr lang="en-US" sz="1600" kern="100">
                          <a:solidFill>
                            <a:srgbClr val="FFFFFF"/>
                          </a:solidFill>
                          <a:effectLst/>
                          <a:highlight>
                            <a:srgbClr val="003D63"/>
                          </a:highlight>
                          <a:latin typeface="Aptos SemiBold" panose="020B0004020202020204" pitchFamily="34" charset="0"/>
                          <a:ea typeface="Times New Roman" panose="02020603050405020304" pitchFamily="18" charset="0"/>
                          <a:cs typeface="Calibri" panose="020F0502020204030204" pitchFamily="34" charset="0"/>
                        </a:rPr>
                        <a:t>EVE Sample</a:t>
                      </a:r>
                      <a:endParaRPr lang="en-US" sz="1600" kern="100">
                        <a:effectLst/>
                        <a:highlight>
                          <a:srgbClr val="003D6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3D63"/>
                      </a:solidFill>
                      <a:prstDash val="solid"/>
                      <a:round/>
                      <a:headEnd type="none" w="med" len="med"/>
                      <a:tailEnd type="none" w="med" len="med"/>
                    </a:lnL>
                    <a:lnR w="12700" cap="flat" cmpd="sng" algn="ctr">
                      <a:solidFill>
                        <a:srgbClr val="003D63"/>
                      </a:solidFill>
                      <a:prstDash val="solid"/>
                      <a:round/>
                      <a:headEnd type="none" w="med" len="med"/>
                      <a:tailEnd type="none" w="med" len="med"/>
                    </a:lnR>
                    <a:lnT>
                      <a:noFill/>
                    </a:lnT>
                    <a:lnB w="12700" cap="flat" cmpd="sng" algn="ctr">
                      <a:solidFill>
                        <a:srgbClr val="003D63"/>
                      </a:solidFill>
                      <a:prstDash val="solid"/>
                      <a:round/>
                      <a:headEnd type="none" w="med" len="med"/>
                      <a:tailEnd type="none" w="med" len="med"/>
                    </a:lnB>
                    <a:solidFill>
                      <a:srgbClr val="003D63"/>
                    </a:solidFill>
                  </a:tcPr>
                </a:tc>
                <a:extLst>
                  <a:ext uri="{0D108BD9-81ED-4DB2-BD59-A6C34878D82A}">
                    <a16:rowId xmlns:a16="http://schemas.microsoft.com/office/drawing/2014/main" val="904451425"/>
                  </a:ext>
                </a:extLst>
              </a:tr>
              <a:tr h="286044">
                <a:tc>
                  <a:txBody>
                    <a:bodyPr/>
                    <a:lstStyle/>
                    <a:p>
                      <a:pPr marL="0" marR="0">
                        <a:lnSpc>
                          <a:spcPct val="107000"/>
                        </a:lnSpc>
                        <a:spcBef>
                          <a:spcPts val="0"/>
                        </a:spcBef>
                        <a:spcAft>
                          <a:spcPts val="0"/>
                        </a:spcAft>
                      </a:pPr>
                      <a:r>
                        <a:rPr lang="en-US" sz="1600" kern="100">
                          <a:solidFill>
                            <a:srgbClr val="000000"/>
                          </a:solidFill>
                          <a:effectLst/>
                          <a:highlight>
                            <a:srgbClr val="D9D9D9"/>
                          </a:highlight>
                          <a:latin typeface="Aptos SemiBold" panose="020B0004020202020204" pitchFamily="34" charset="0"/>
                          <a:ea typeface="Times New Roman" panose="02020603050405020304" pitchFamily="18" charset="0"/>
                          <a:cs typeface="Calibri" panose="020F0502020204030204" pitchFamily="34" charset="0"/>
                        </a:rPr>
                        <a:t>Public Four-Year</a:t>
                      </a:r>
                      <a:endParaRPr lang="en-US" sz="1600" kern="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3D63"/>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kern="100">
                          <a:solidFill>
                            <a:srgbClr val="000000"/>
                          </a:solidFill>
                          <a:effectLst/>
                          <a:highlight>
                            <a:srgbClr val="D9D9D9"/>
                          </a:highlight>
                          <a:latin typeface="Aptos Narrow" panose="020B0004020202020204" pitchFamily="34" charset="0"/>
                          <a:ea typeface="Times New Roman" panose="02020603050405020304" pitchFamily="18" charset="0"/>
                          <a:cs typeface="Calibri" panose="020F0502020204030204" pitchFamily="34" charset="0"/>
                        </a:rPr>
                        <a:t> </a:t>
                      </a:r>
                      <a:endParaRPr lang="en-US" sz="1100" kern="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3D63"/>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kern="100">
                          <a:solidFill>
                            <a:srgbClr val="000000"/>
                          </a:solidFill>
                          <a:effectLst/>
                          <a:highlight>
                            <a:srgbClr val="D9D9D9"/>
                          </a:highlight>
                          <a:latin typeface="Aptos Narrow" panose="020B0004020202020204" pitchFamily="34" charset="0"/>
                          <a:ea typeface="Times New Roman" panose="02020603050405020304" pitchFamily="18" charset="0"/>
                          <a:cs typeface="Calibri" panose="020F0502020204030204" pitchFamily="34" charset="0"/>
                        </a:rPr>
                        <a:t> </a:t>
                      </a:r>
                      <a:endParaRPr lang="en-US" sz="1100" kern="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3D63"/>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extLst>
                  <a:ext uri="{0D108BD9-81ED-4DB2-BD59-A6C34878D82A}">
                    <a16:rowId xmlns:a16="http://schemas.microsoft.com/office/drawing/2014/main" val="2715880653"/>
                  </a:ext>
                </a:extLst>
              </a:tr>
              <a:tr h="286044">
                <a:tc>
                  <a:txBody>
                    <a:bodyPr/>
                    <a:lstStyle/>
                    <a:p>
                      <a:pPr marL="0" marR="0">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Total number of institutions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70</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528</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913002524"/>
                  </a:ext>
                </a:extLst>
              </a:tr>
              <a:tr h="286044">
                <a:tc>
                  <a:txBody>
                    <a:bodyPr/>
                    <a:lstStyle/>
                    <a:p>
                      <a:pPr marL="0" marR="0">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Percentage meeting or exceeding T0</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91.4%</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97.0%</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79688723"/>
                  </a:ext>
                </a:extLst>
              </a:tr>
              <a:tr h="286044">
                <a:tc>
                  <a:txBody>
                    <a:bodyPr/>
                    <a:lstStyle/>
                    <a:p>
                      <a:pPr marL="0" marR="0">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Median earnings relative to T0 for those meeting or exceeding T0</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$10,568</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$12,972</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045985287"/>
                  </a:ext>
                </a:extLst>
              </a:tr>
              <a:tr h="287950">
                <a:tc>
                  <a:txBody>
                    <a:bodyPr/>
                    <a:lstStyle/>
                    <a:p>
                      <a:pPr marL="0" marR="0">
                        <a:lnSpc>
                          <a:spcPct val="107000"/>
                        </a:lnSpc>
                        <a:spcBef>
                          <a:spcPts val="0"/>
                        </a:spcBef>
                        <a:spcAft>
                          <a:spcPts val="0"/>
                        </a:spcAft>
                      </a:pPr>
                      <a:r>
                        <a:rPr lang="en-US" sz="1600" kern="100">
                          <a:solidFill>
                            <a:srgbClr val="000000"/>
                          </a:solidFill>
                          <a:effectLst/>
                          <a:highlight>
                            <a:srgbClr val="D9D9D9"/>
                          </a:highlight>
                          <a:latin typeface="Aptos SemiBold" panose="020B0004020202020204" pitchFamily="34" charset="0"/>
                          <a:ea typeface="Times New Roman" panose="02020603050405020304" pitchFamily="18" charset="0"/>
                          <a:cs typeface="Calibri" panose="020F0502020204030204" pitchFamily="34" charset="0"/>
                        </a:rPr>
                        <a:t>Private Nonprofit Four-Year</a:t>
                      </a:r>
                      <a:endParaRPr lang="en-US" sz="1600" kern="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600" b="1" kern="100">
                          <a:solidFill>
                            <a:srgbClr val="000000"/>
                          </a:solidFill>
                          <a:effectLst/>
                          <a:highlight>
                            <a:srgbClr val="D9D9D9"/>
                          </a:highlight>
                          <a:latin typeface="Aptos Narrow" panose="020B0004020202020204" pitchFamily="34" charset="0"/>
                          <a:ea typeface="Times New Roman" panose="02020603050405020304" pitchFamily="18" charset="0"/>
                          <a:cs typeface="Calibri" panose="020F0502020204030204" pitchFamily="34" charset="0"/>
                        </a:rPr>
                        <a:t> </a:t>
                      </a:r>
                      <a:endParaRPr lang="en-US" sz="1600" kern="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600" kern="100">
                          <a:effectLst/>
                          <a:highlight>
                            <a:srgbClr val="D9D9D9"/>
                          </a:highlight>
                          <a:latin typeface="Aptos Narrow" panose="020B0004020202020204" pitchFamily="34" charset="0"/>
                          <a:ea typeface="Times New Roman" panose="02020603050405020304" pitchFamily="18" charset="0"/>
                          <a:cs typeface="Times New Roman" panose="02020603050405020304" pitchFamily="18" charset="0"/>
                        </a:rPr>
                        <a:t> </a:t>
                      </a:r>
                      <a:endParaRPr lang="en-US" sz="1600" kern="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extLst>
                  <a:ext uri="{0D108BD9-81ED-4DB2-BD59-A6C34878D82A}">
                    <a16:rowId xmlns:a16="http://schemas.microsoft.com/office/drawing/2014/main" val="965535328"/>
                  </a:ext>
                </a:extLst>
              </a:tr>
              <a:tr h="286044">
                <a:tc>
                  <a:txBody>
                    <a:bodyPr/>
                    <a:lstStyle/>
                    <a:p>
                      <a:pPr marL="0" marR="0">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Total number of institutions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32</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993</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708233872"/>
                  </a:ext>
                </a:extLst>
              </a:tr>
              <a:tr h="286044">
                <a:tc>
                  <a:txBody>
                    <a:bodyPr/>
                    <a:lstStyle/>
                    <a:p>
                      <a:pPr marL="0" marR="0">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Percentage meeting or exceeding T0</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68.8%</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82.6%</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580337677"/>
                  </a:ext>
                </a:extLst>
              </a:tr>
              <a:tr h="286044">
                <a:tc>
                  <a:txBody>
                    <a:bodyPr/>
                    <a:lstStyle/>
                    <a:p>
                      <a:pPr marL="0" marR="0">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Median earnings relative to T0 for those meeting or exceeding T0</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$10,864</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$11,703</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7874808"/>
                  </a:ext>
                </a:extLst>
              </a:tr>
              <a:tr h="287950">
                <a:tc>
                  <a:txBody>
                    <a:bodyPr/>
                    <a:lstStyle/>
                    <a:p>
                      <a:pPr marL="0" marR="0">
                        <a:lnSpc>
                          <a:spcPct val="107000"/>
                        </a:lnSpc>
                        <a:spcBef>
                          <a:spcPts val="0"/>
                        </a:spcBef>
                        <a:spcAft>
                          <a:spcPts val="0"/>
                        </a:spcAft>
                      </a:pPr>
                      <a:r>
                        <a:rPr lang="en-US" sz="1600" kern="100">
                          <a:solidFill>
                            <a:srgbClr val="000000"/>
                          </a:solidFill>
                          <a:effectLst/>
                          <a:highlight>
                            <a:srgbClr val="D9D9D9"/>
                          </a:highlight>
                          <a:latin typeface="Aptos SemiBold" panose="020B0004020202020204" pitchFamily="34" charset="0"/>
                          <a:ea typeface="Times New Roman" panose="02020603050405020304" pitchFamily="18" charset="0"/>
                          <a:cs typeface="Calibri" panose="020F0502020204030204" pitchFamily="34" charset="0"/>
                        </a:rPr>
                        <a:t>Public Two-Year or Less</a:t>
                      </a:r>
                      <a:endParaRPr lang="en-US" sz="1600" kern="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600" b="1" kern="100">
                          <a:solidFill>
                            <a:srgbClr val="000000"/>
                          </a:solidFill>
                          <a:effectLst/>
                          <a:highlight>
                            <a:srgbClr val="D9D9D9"/>
                          </a:highlight>
                          <a:latin typeface="Aptos Narrow" panose="020B0004020202020204" pitchFamily="34" charset="0"/>
                          <a:ea typeface="Times New Roman" panose="02020603050405020304" pitchFamily="18" charset="0"/>
                          <a:cs typeface="Calibri" panose="020F0502020204030204" pitchFamily="34" charset="0"/>
                        </a:rPr>
                        <a:t> </a:t>
                      </a:r>
                      <a:endParaRPr lang="en-US" sz="1600" kern="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600" kern="100">
                          <a:effectLst/>
                          <a:highlight>
                            <a:srgbClr val="D9D9D9"/>
                          </a:highlight>
                          <a:latin typeface="Aptos Narrow" panose="020B0004020202020204" pitchFamily="34" charset="0"/>
                          <a:ea typeface="Times New Roman" panose="02020603050405020304" pitchFamily="18" charset="0"/>
                          <a:cs typeface="Times New Roman" panose="02020603050405020304" pitchFamily="18" charset="0"/>
                        </a:rPr>
                        <a:t> </a:t>
                      </a:r>
                      <a:endParaRPr lang="en-US" sz="1600" kern="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extLst>
                  <a:ext uri="{0D108BD9-81ED-4DB2-BD59-A6C34878D82A}">
                    <a16:rowId xmlns:a16="http://schemas.microsoft.com/office/drawing/2014/main" val="2349803853"/>
                  </a:ext>
                </a:extLst>
              </a:tr>
              <a:tr h="286044">
                <a:tc>
                  <a:txBody>
                    <a:bodyPr/>
                    <a:lstStyle/>
                    <a:p>
                      <a:pPr marL="0" marR="0">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Total number of institutions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121</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988</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067773769"/>
                  </a:ext>
                </a:extLst>
              </a:tr>
              <a:tr h="286044">
                <a:tc>
                  <a:txBody>
                    <a:bodyPr/>
                    <a:lstStyle/>
                    <a:p>
                      <a:pPr marL="0" marR="0">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Percentage meeting or exceeding T0</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91.6%</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88.8%</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439396217"/>
                  </a:ext>
                </a:extLst>
              </a:tr>
              <a:tr h="286044">
                <a:tc>
                  <a:txBody>
                    <a:bodyPr/>
                    <a:lstStyle/>
                    <a:p>
                      <a:pPr marL="0" marR="0">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Median earnings relative to T0 for those meeting or exceeding T0</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$5,244</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solidFill>
                            <a:srgbClr val="000000"/>
                          </a:solidFill>
                          <a:effectLst/>
                          <a:latin typeface="Aptos Narrow" panose="020B0004020202020204" pitchFamily="34" charset="0"/>
                          <a:ea typeface="Times New Roman" panose="02020603050405020304" pitchFamily="18" charset="0"/>
                          <a:cs typeface="Calibri" panose="020F0502020204030204" pitchFamily="34" charset="0"/>
                        </a:rPr>
                        <a:t>$5,863</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529746971"/>
                  </a:ext>
                </a:extLst>
              </a:tr>
            </a:tbl>
          </a:graphicData>
        </a:graphic>
      </p:graphicFrame>
    </p:spTree>
    <p:extLst>
      <p:ext uri="{BB962C8B-B14F-4D97-AF65-F5344CB8AC3E}">
        <p14:creationId xmlns:p14="http://schemas.microsoft.com/office/powerpoint/2010/main" val="2089485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A49F-02F6-18FC-12A1-E563C88CE49F}"/>
              </a:ext>
            </a:extLst>
          </p:cNvPr>
          <p:cNvSpPr>
            <a:spLocks noGrp="1"/>
          </p:cNvSpPr>
          <p:nvPr>
            <p:ph type="title"/>
          </p:nvPr>
        </p:nvSpPr>
        <p:spPr/>
        <p:txBody>
          <a:bodyPr/>
          <a:lstStyle/>
          <a:p>
            <a:r>
              <a:rPr lang="en-US"/>
              <a:t>OLS Regression Analysis</a:t>
            </a:r>
          </a:p>
        </p:txBody>
      </p:sp>
      <p:sp>
        <p:nvSpPr>
          <p:cNvPr id="5" name="Content Placeholder 4">
            <a:extLst>
              <a:ext uri="{FF2B5EF4-FFF2-40B4-BE49-F238E27FC236}">
                <a16:creationId xmlns:a16="http://schemas.microsoft.com/office/drawing/2014/main" id="{CCE7F313-C493-A44F-783B-F0607762A5A2}"/>
              </a:ext>
            </a:extLst>
          </p:cNvPr>
          <p:cNvSpPr>
            <a:spLocks noGrp="1"/>
          </p:cNvSpPr>
          <p:nvPr>
            <p:ph idx="1"/>
          </p:nvPr>
        </p:nvSpPr>
        <p:spPr/>
        <p:txBody>
          <a:bodyPr/>
          <a:lstStyle/>
          <a:p>
            <a:r>
              <a:rPr lang="en-US"/>
              <a:t>Dependent variable is the dollar amount by which median earnings at the school differs from the T0 threshold for the school.</a:t>
            </a:r>
          </a:p>
          <a:p>
            <a:r>
              <a:rPr lang="en-US"/>
              <a:t>Independent variable of interest is the percent of the school’s student body with low financial well-being.</a:t>
            </a:r>
          </a:p>
          <a:p>
            <a:r>
              <a:rPr lang="en-US"/>
              <a:t>Regressions were run separately for each factor (Financial Stability, Financial Confidence, and Financial Behaviors)</a:t>
            </a:r>
          </a:p>
          <a:p>
            <a:r>
              <a:rPr lang="en-US"/>
              <a:t>Control variables include: gender, race, age, enrollment intensity, and school type.</a:t>
            </a:r>
          </a:p>
        </p:txBody>
      </p:sp>
    </p:spTree>
    <p:extLst>
      <p:ext uri="{BB962C8B-B14F-4D97-AF65-F5344CB8AC3E}">
        <p14:creationId xmlns:p14="http://schemas.microsoft.com/office/powerpoint/2010/main" val="194680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8063-C301-A8FA-B4C6-B6FE8EB0F298}"/>
              </a:ext>
            </a:extLst>
          </p:cNvPr>
          <p:cNvSpPr>
            <a:spLocks noGrp="1"/>
          </p:cNvSpPr>
          <p:nvPr>
            <p:ph type="title"/>
          </p:nvPr>
        </p:nvSpPr>
        <p:spPr/>
        <p:txBody>
          <a:bodyPr>
            <a:normAutofit/>
          </a:bodyPr>
          <a:lstStyle/>
          <a:p>
            <a:r>
              <a:rPr lang="en-US"/>
              <a:t>OLS Regression Results</a:t>
            </a:r>
          </a:p>
        </p:txBody>
      </p:sp>
      <p:sp>
        <p:nvSpPr>
          <p:cNvPr id="9" name="Content Placeholder 4">
            <a:extLst>
              <a:ext uri="{FF2B5EF4-FFF2-40B4-BE49-F238E27FC236}">
                <a16:creationId xmlns:a16="http://schemas.microsoft.com/office/drawing/2014/main" id="{D51FDBBE-B4BE-68F5-B953-898C816B5979}"/>
              </a:ext>
            </a:extLst>
          </p:cNvPr>
          <p:cNvSpPr>
            <a:spLocks noGrp="1"/>
          </p:cNvSpPr>
          <p:nvPr>
            <p:ph idx="1"/>
          </p:nvPr>
        </p:nvSpPr>
        <p:spPr>
          <a:xfrm>
            <a:off x="523875" y="1608306"/>
            <a:ext cx="11144250" cy="4560033"/>
          </a:xfrm>
        </p:spPr>
        <p:txBody>
          <a:bodyPr/>
          <a:lstStyle/>
          <a:p>
            <a:r>
              <a:rPr lang="en-US"/>
              <a:t>Schools with higher proportions of students with low financial stability have lower expected median earnings.</a:t>
            </a:r>
          </a:p>
          <a:p>
            <a:pPr>
              <a:spcAft>
                <a:spcPts val="1200"/>
              </a:spcAft>
            </a:pPr>
            <a:r>
              <a:rPr lang="en-US"/>
              <a:t>This finding was consistent across all school sectors and all models tested.</a:t>
            </a:r>
          </a:p>
          <a:p>
            <a:r>
              <a:rPr lang="en-US" sz="3200" b="1"/>
              <a:t>This implies that the students who are most in need of moving up the economic ladder are at schools where that climb will be slower.</a:t>
            </a:r>
          </a:p>
          <a:p>
            <a:pPr marL="0" indent="0">
              <a:buNone/>
            </a:pPr>
            <a:endParaRPr lang="en-US"/>
          </a:p>
        </p:txBody>
      </p:sp>
    </p:spTree>
    <p:extLst>
      <p:ext uri="{BB962C8B-B14F-4D97-AF65-F5344CB8AC3E}">
        <p14:creationId xmlns:p14="http://schemas.microsoft.com/office/powerpoint/2010/main" val="2383518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9C4D2-0E88-093F-5833-CFCB4EA2F632}"/>
              </a:ext>
            </a:extLst>
          </p:cNvPr>
          <p:cNvSpPr>
            <a:spLocks noGrp="1"/>
          </p:cNvSpPr>
          <p:nvPr>
            <p:ph type="body" sz="quarter" idx="13"/>
          </p:nvPr>
        </p:nvSpPr>
        <p:spPr/>
        <p:txBody>
          <a:bodyPr/>
          <a:lstStyle/>
          <a:p>
            <a:r>
              <a:rPr lang="en-US"/>
              <a:t>September 18, 2024</a:t>
            </a:r>
          </a:p>
        </p:txBody>
      </p:sp>
      <p:sp>
        <p:nvSpPr>
          <p:cNvPr id="4" name="Text Placeholder 3">
            <a:extLst>
              <a:ext uri="{FF2B5EF4-FFF2-40B4-BE49-F238E27FC236}">
                <a16:creationId xmlns:a16="http://schemas.microsoft.com/office/drawing/2014/main" id="{769E3537-D043-EDD9-67C7-0B9F3B9FA22E}"/>
              </a:ext>
            </a:extLst>
          </p:cNvPr>
          <p:cNvSpPr>
            <a:spLocks noGrp="1"/>
          </p:cNvSpPr>
          <p:nvPr>
            <p:ph type="body" sz="quarter" idx="10"/>
          </p:nvPr>
        </p:nvSpPr>
        <p:spPr>
          <a:xfrm>
            <a:off x="1113993" y="767331"/>
            <a:ext cx="6884126" cy="791435"/>
          </a:xfrm>
        </p:spPr>
        <p:txBody>
          <a:bodyPr/>
          <a:lstStyle/>
          <a:p>
            <a:r>
              <a:rPr lang="en-US"/>
              <a:t>Moderated Discussion</a:t>
            </a:r>
          </a:p>
        </p:txBody>
      </p:sp>
      <p:sp>
        <p:nvSpPr>
          <p:cNvPr id="6" name="TextBox 6">
            <a:extLst>
              <a:ext uri="{FF2B5EF4-FFF2-40B4-BE49-F238E27FC236}">
                <a16:creationId xmlns:a16="http://schemas.microsoft.com/office/drawing/2014/main" id="{B52FF1DC-0BAF-7B68-D580-2B727EDE63C8}"/>
              </a:ext>
            </a:extLst>
          </p:cNvPr>
          <p:cNvSpPr txBox="1"/>
          <p:nvPr/>
        </p:nvSpPr>
        <p:spPr>
          <a:xfrm>
            <a:off x="1113993" y="4696829"/>
            <a:ext cx="3420938"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Barlow"/>
              </a:rPr>
              <a:t>Navi Dhaliwal</a:t>
            </a:r>
          </a:p>
          <a:p>
            <a:r>
              <a:rPr lang="en-US" sz="1600" i="1">
                <a:latin typeface="Barlow"/>
              </a:rPr>
              <a:t>Economic Analyst</a:t>
            </a:r>
          </a:p>
          <a:p>
            <a:r>
              <a:rPr lang="en-US" sz="1600">
                <a:latin typeface="Barlow"/>
              </a:rPr>
              <a:t>Research Institute at Dallas College</a:t>
            </a:r>
          </a:p>
        </p:txBody>
      </p:sp>
      <p:sp>
        <p:nvSpPr>
          <p:cNvPr id="10" name="TextBox 6">
            <a:extLst>
              <a:ext uri="{FF2B5EF4-FFF2-40B4-BE49-F238E27FC236}">
                <a16:creationId xmlns:a16="http://schemas.microsoft.com/office/drawing/2014/main" id="{0880F813-8064-10B4-35AB-F441ED81904E}"/>
              </a:ext>
            </a:extLst>
          </p:cNvPr>
          <p:cNvSpPr txBox="1"/>
          <p:nvPr/>
        </p:nvSpPr>
        <p:spPr>
          <a:xfrm>
            <a:off x="8504191" y="4696828"/>
            <a:ext cx="2652826"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Barlow"/>
              </a:rPr>
              <a:t>Sandra Barone</a:t>
            </a:r>
          </a:p>
          <a:p>
            <a:r>
              <a:rPr lang="en-US" sz="1600" i="1">
                <a:latin typeface="Barlow"/>
              </a:rPr>
              <a:t>Senior Research Analyst</a:t>
            </a:r>
          </a:p>
          <a:p>
            <a:r>
              <a:rPr lang="en-US" sz="1600">
                <a:latin typeface="Barlow"/>
              </a:rPr>
              <a:t>Trellis Strategies</a:t>
            </a:r>
          </a:p>
        </p:txBody>
      </p:sp>
      <p:sp>
        <p:nvSpPr>
          <p:cNvPr id="11" name="TextBox 6">
            <a:extLst>
              <a:ext uri="{FF2B5EF4-FFF2-40B4-BE49-F238E27FC236}">
                <a16:creationId xmlns:a16="http://schemas.microsoft.com/office/drawing/2014/main" id="{EA12C427-D2A0-8E1F-3793-174FA708DADC}"/>
              </a:ext>
            </a:extLst>
          </p:cNvPr>
          <p:cNvSpPr txBox="1"/>
          <p:nvPr/>
        </p:nvSpPr>
        <p:spPr>
          <a:xfrm>
            <a:off x="4534931" y="4696827"/>
            <a:ext cx="3770829"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Barlow"/>
              </a:rPr>
              <a:t>Angela Boatman</a:t>
            </a:r>
          </a:p>
          <a:p>
            <a:r>
              <a:rPr lang="en-US" sz="1600" i="1">
                <a:latin typeface="Barlow"/>
              </a:rPr>
              <a:t>Associate Professor of Higher Education</a:t>
            </a:r>
          </a:p>
          <a:p>
            <a:r>
              <a:rPr lang="en-US" sz="1600">
                <a:latin typeface="Barlow"/>
              </a:rPr>
              <a:t>Boston College</a:t>
            </a:r>
          </a:p>
        </p:txBody>
      </p:sp>
      <p:pic>
        <p:nvPicPr>
          <p:cNvPr id="5122" name="Picture 2">
            <a:extLst>
              <a:ext uri="{FF2B5EF4-FFF2-40B4-BE49-F238E27FC236}">
                <a16:creationId xmlns:a16="http://schemas.microsoft.com/office/drawing/2014/main" id="{67EC1ED3-10FE-3BE4-1B5C-D2E8D35E5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733" y="2161171"/>
            <a:ext cx="2247768" cy="22477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352180E1-0E63-B1EA-E4E6-F266E3129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738" y="2145072"/>
            <a:ext cx="2247767" cy="22477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C674E015-CB3F-981C-28A3-7FC0D45E2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760" y="2145072"/>
            <a:ext cx="2247766" cy="224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739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F23A5B-437C-63BE-71E9-57806592C5E4}"/>
              </a:ext>
            </a:extLst>
          </p:cNvPr>
          <p:cNvSpPr>
            <a:spLocks noGrp="1"/>
          </p:cNvSpPr>
          <p:nvPr>
            <p:ph type="body" sz="quarter" idx="13"/>
          </p:nvPr>
        </p:nvSpPr>
        <p:spPr/>
        <p:txBody>
          <a:bodyPr lIns="91440" tIns="45720" rIns="91440" bIns="45720" anchor="t"/>
          <a:lstStyle/>
          <a:p>
            <a:r>
              <a:rPr lang="en-US"/>
              <a:t>September 18, 2024</a:t>
            </a:r>
          </a:p>
        </p:txBody>
      </p:sp>
      <p:sp>
        <p:nvSpPr>
          <p:cNvPr id="4" name="Text Placeholder 3">
            <a:extLst>
              <a:ext uri="{FF2B5EF4-FFF2-40B4-BE49-F238E27FC236}">
                <a16:creationId xmlns:a16="http://schemas.microsoft.com/office/drawing/2014/main" id="{11CB7C91-9A8B-AF72-9A66-3F04530EAD64}"/>
              </a:ext>
            </a:extLst>
          </p:cNvPr>
          <p:cNvSpPr>
            <a:spLocks noGrp="1"/>
          </p:cNvSpPr>
          <p:nvPr>
            <p:ph type="body" sz="quarter" idx="10"/>
          </p:nvPr>
        </p:nvSpPr>
        <p:spPr>
          <a:xfrm>
            <a:off x="5939763" y="3004746"/>
            <a:ext cx="5466080" cy="848508"/>
          </a:xfrm>
        </p:spPr>
        <p:txBody>
          <a:bodyPr lIns="91440" tIns="45720" rIns="91440" bIns="45720" anchor="b"/>
          <a:lstStyle/>
          <a:p>
            <a:pPr algn="ctr"/>
            <a:r>
              <a:rPr lang="en-US" sz="7200"/>
              <a:t>Questions?</a:t>
            </a:r>
          </a:p>
        </p:txBody>
      </p:sp>
      <p:sp>
        <p:nvSpPr>
          <p:cNvPr id="5" name="Picture Placeholder 4">
            <a:extLst>
              <a:ext uri="{FF2B5EF4-FFF2-40B4-BE49-F238E27FC236}">
                <a16:creationId xmlns:a16="http://schemas.microsoft.com/office/drawing/2014/main" id="{AB53826C-1D17-124E-B642-6F9A4248F779}"/>
              </a:ext>
            </a:extLst>
          </p:cNvPr>
          <p:cNvSpPr>
            <a:spLocks noGrp="1"/>
          </p:cNvSpPr>
          <p:nvPr>
            <p:ph type="pic" sz="quarter" idx="15"/>
          </p:nvPr>
        </p:nvSpPr>
        <p:spPr/>
        <p:txBody>
          <a:bodyPr/>
          <a:lstStyle/>
          <a:p>
            <a:endParaRPr lang="en-US"/>
          </a:p>
        </p:txBody>
      </p:sp>
      <p:pic>
        <p:nvPicPr>
          <p:cNvPr id="6" name="Picture 5">
            <a:extLst>
              <a:ext uri="{FF2B5EF4-FFF2-40B4-BE49-F238E27FC236}">
                <a16:creationId xmlns:a16="http://schemas.microsoft.com/office/drawing/2014/main" id="{B92F40CC-2CDC-C361-98B8-3F527962C8B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0160"/>
            <a:ext cx="5506117" cy="6847840"/>
          </a:xfrm>
          <a:custGeom>
            <a:avLst/>
            <a:gdLst>
              <a:gd name="connsiteX0" fmla="*/ 0 w 5506117"/>
              <a:gd name="connsiteY0" fmla="*/ 0 h 6847840"/>
              <a:gd name="connsiteX1" fmla="*/ 4338162 w 5506117"/>
              <a:gd name="connsiteY1" fmla="*/ 0 h 6847840"/>
              <a:gd name="connsiteX2" fmla="*/ 4357703 w 5506117"/>
              <a:gd name="connsiteY2" fmla="*/ 24083 h 6847840"/>
              <a:gd name="connsiteX3" fmla="*/ 5506117 w 5506117"/>
              <a:gd name="connsiteY3" fmla="*/ 3439160 h 6847840"/>
              <a:gd name="connsiteX4" fmla="*/ 4507003 w 5506117"/>
              <a:gd name="connsiteY4" fmla="*/ 6651419 h 6847840"/>
              <a:gd name="connsiteX5" fmla="*/ 4362412 w 5506117"/>
              <a:gd name="connsiteY5" fmla="*/ 6847840 h 6847840"/>
              <a:gd name="connsiteX6" fmla="*/ 0 w 5506117"/>
              <a:gd name="connsiteY6" fmla="*/ 6847840 h 684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6117" h="6847840">
                <a:moveTo>
                  <a:pt x="0" y="0"/>
                </a:moveTo>
                <a:lnTo>
                  <a:pt x="4338162" y="0"/>
                </a:lnTo>
                <a:lnTo>
                  <a:pt x="4357703" y="24083"/>
                </a:lnTo>
                <a:cubicBezTo>
                  <a:pt x="5075141" y="952134"/>
                  <a:pt x="5506117" y="2141918"/>
                  <a:pt x="5506117" y="3439160"/>
                </a:cubicBezTo>
                <a:cubicBezTo>
                  <a:pt x="5506117" y="4643742"/>
                  <a:pt x="5134511" y="5755669"/>
                  <a:pt x="4507003" y="6651419"/>
                </a:cubicBezTo>
                <a:lnTo>
                  <a:pt x="4362412" y="6847840"/>
                </a:lnTo>
                <a:lnTo>
                  <a:pt x="0" y="6847840"/>
                </a:lnTo>
                <a:close/>
              </a:path>
            </a:pathLst>
          </a:custGeom>
          <a:noFill/>
        </p:spPr>
      </p:pic>
    </p:spTree>
    <p:extLst>
      <p:ext uri="{BB962C8B-B14F-4D97-AF65-F5344CB8AC3E}">
        <p14:creationId xmlns:p14="http://schemas.microsoft.com/office/powerpoint/2010/main" val="3448206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9B22AB-88E5-B729-5F66-B46B74166AE3}"/>
              </a:ext>
            </a:extLst>
          </p:cNvPr>
          <p:cNvSpPr>
            <a:spLocks noGrp="1"/>
          </p:cNvSpPr>
          <p:nvPr>
            <p:ph type="body" sz="quarter" idx="14"/>
          </p:nvPr>
        </p:nvSpPr>
        <p:spPr>
          <a:xfrm>
            <a:off x="1470296" y="2185240"/>
            <a:ext cx="9238343" cy="3444240"/>
          </a:xfrm>
        </p:spPr>
        <p:txBody>
          <a:bodyPr lIns="91440" tIns="45720" rIns="91440" bIns="45720" anchor="t"/>
          <a:lstStyle/>
          <a:p>
            <a:pPr marL="342900" indent="-342900">
              <a:buFont typeface="Arial" panose="020B0604020202020204" pitchFamily="34" charset="0"/>
              <a:buChar char="•"/>
            </a:pPr>
            <a:r>
              <a:rPr lang="en-US" b="1">
                <a:latin typeface="Barlow"/>
              </a:rPr>
              <a:t>Adjunct Labor and Inequality In Higher Education </a:t>
            </a:r>
            <a:r>
              <a:rPr lang="en-US">
                <a:latin typeface="Barlow"/>
              </a:rPr>
              <a:t>by Frederick Tucker of CUNY</a:t>
            </a:r>
          </a:p>
          <a:p>
            <a:pPr marL="342900" indent="-342900">
              <a:buFont typeface="Arial" panose="020B0604020202020204" pitchFamily="34" charset="0"/>
              <a:buChar char="•"/>
            </a:pPr>
            <a:r>
              <a:rPr lang="en-US" b="1">
                <a:latin typeface="Barlow"/>
              </a:rPr>
              <a:t>Place Matters: Exploring Geographic Variation  in Equitable Postsecondary Value Among U.S. Community Colleges </a:t>
            </a:r>
            <a:r>
              <a:rPr lang="en-US">
                <a:latin typeface="Barlow"/>
              </a:rPr>
              <a:t>by Roman Ruiz and Adam Hearn of the American Institutes for Research</a:t>
            </a:r>
          </a:p>
          <a:p>
            <a:pPr marL="342900" indent="-342900">
              <a:buChar char="•"/>
            </a:pPr>
            <a:r>
              <a:rPr lang="en-US" b="1">
                <a:latin typeface="Barlow"/>
              </a:rPr>
              <a:t>Transforming at Scale: How AASCU’s Student Success Equity Intensive Promotes Equitable Postsecondary Value </a:t>
            </a:r>
            <a:r>
              <a:rPr lang="en-US">
                <a:latin typeface="Barlow"/>
              </a:rPr>
              <a:t>by Prateek Basavaraj &amp; Morgan Taylor of the American Association of State Colleges and Universities (AASCU)</a:t>
            </a:r>
            <a:endParaRPr lang="en-US"/>
          </a:p>
          <a:p>
            <a:pPr marL="342900" indent="-342900">
              <a:buFont typeface="Arial"/>
              <a:buChar char="•"/>
            </a:pPr>
            <a:r>
              <a:rPr lang="en-US" b="1">
                <a:latin typeface="Barlow"/>
              </a:rPr>
              <a:t>Assessing the Value of Post-Secondary Education in Michigan: An Equity-Focused Analysis </a:t>
            </a:r>
            <a:r>
              <a:rPr lang="en-US">
                <a:latin typeface="Barlow"/>
              </a:rPr>
              <a:t>by Monica Brockmeyer &amp; Darryl Gardner of Wayne State University </a:t>
            </a:r>
            <a:endParaRPr lang="en-US"/>
          </a:p>
          <a:p>
            <a:pPr marL="342900" indent="-342900">
              <a:buFont typeface="Arial" panose="020B0604020202020204" pitchFamily="34" charset="0"/>
              <a:buChar char="•"/>
            </a:pPr>
            <a:endParaRPr lang="en-US" sz="2400">
              <a:latin typeface="Barlow"/>
            </a:endParaRPr>
          </a:p>
        </p:txBody>
      </p:sp>
      <p:sp>
        <p:nvSpPr>
          <p:cNvPr id="4" name="Text Placeholder 3">
            <a:extLst>
              <a:ext uri="{FF2B5EF4-FFF2-40B4-BE49-F238E27FC236}">
                <a16:creationId xmlns:a16="http://schemas.microsoft.com/office/drawing/2014/main" id="{FFB2C417-E6B0-7C9D-2598-99AC5E73E913}"/>
              </a:ext>
            </a:extLst>
          </p:cNvPr>
          <p:cNvSpPr>
            <a:spLocks noGrp="1"/>
          </p:cNvSpPr>
          <p:nvPr>
            <p:ph type="body" sz="quarter" idx="10"/>
          </p:nvPr>
        </p:nvSpPr>
        <p:spPr>
          <a:xfrm>
            <a:off x="1470297" y="926128"/>
            <a:ext cx="9238342" cy="791435"/>
          </a:xfrm>
        </p:spPr>
        <p:txBody>
          <a:bodyPr/>
          <a:lstStyle/>
          <a:p>
            <a:r>
              <a:rPr lang="en-US"/>
              <a:t>More to Explore…</a:t>
            </a:r>
          </a:p>
        </p:txBody>
      </p:sp>
      <p:sp>
        <p:nvSpPr>
          <p:cNvPr id="5" name="Text Placeholder 4">
            <a:extLst>
              <a:ext uri="{FF2B5EF4-FFF2-40B4-BE49-F238E27FC236}">
                <a16:creationId xmlns:a16="http://schemas.microsoft.com/office/drawing/2014/main" id="{9530B6DD-5C2D-15AA-6730-2E649F7B9B4E}"/>
              </a:ext>
            </a:extLst>
          </p:cNvPr>
          <p:cNvSpPr>
            <a:spLocks noGrp="1"/>
          </p:cNvSpPr>
          <p:nvPr>
            <p:ph type="body" sz="quarter" idx="11"/>
          </p:nvPr>
        </p:nvSpPr>
        <p:spPr>
          <a:xfrm>
            <a:off x="1470297" y="1717563"/>
            <a:ext cx="9249432" cy="468318"/>
          </a:xfrm>
        </p:spPr>
        <p:txBody>
          <a:bodyPr lIns="91440" tIns="45720" rIns="91440" bIns="45720" anchor="t"/>
          <a:lstStyle/>
          <a:p>
            <a:r>
              <a:rPr lang="en-US">
                <a:latin typeface="Barlow"/>
              </a:rPr>
              <a:t>Investigating Economic Outcomes of Postsecondary Education </a:t>
            </a:r>
            <a:endParaRPr lang="en-US"/>
          </a:p>
        </p:txBody>
      </p:sp>
      <p:sp>
        <p:nvSpPr>
          <p:cNvPr id="7" name="Text Placeholder 6">
            <a:extLst>
              <a:ext uri="{FF2B5EF4-FFF2-40B4-BE49-F238E27FC236}">
                <a16:creationId xmlns:a16="http://schemas.microsoft.com/office/drawing/2014/main" id="{0B3A12BB-FA7D-CC72-7614-DD918C101711}"/>
              </a:ext>
            </a:extLst>
          </p:cNvPr>
          <p:cNvSpPr>
            <a:spLocks noGrp="1"/>
          </p:cNvSpPr>
          <p:nvPr>
            <p:ph type="body" sz="quarter" idx="13"/>
          </p:nvPr>
        </p:nvSpPr>
        <p:spPr/>
        <p:txBody>
          <a:bodyPr/>
          <a:lstStyle/>
          <a:p>
            <a:r>
              <a:rPr lang="en-US"/>
              <a:t>September 18, 2024</a:t>
            </a:r>
          </a:p>
        </p:txBody>
      </p:sp>
    </p:spTree>
    <p:extLst>
      <p:ext uri="{BB962C8B-B14F-4D97-AF65-F5344CB8AC3E}">
        <p14:creationId xmlns:p14="http://schemas.microsoft.com/office/powerpoint/2010/main" val="4188326644"/>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2F77E8-CDD7-6A79-C2EB-F195B7E90A40}"/>
              </a:ext>
            </a:extLst>
          </p:cNvPr>
          <p:cNvSpPr>
            <a:spLocks noGrp="1"/>
          </p:cNvSpPr>
          <p:nvPr>
            <p:ph type="body" sz="quarter" idx="13"/>
          </p:nvPr>
        </p:nvSpPr>
        <p:spPr/>
        <p:txBody>
          <a:bodyPr lIns="91440" tIns="45720" rIns="91440" bIns="45720" anchor="t"/>
          <a:lstStyle/>
          <a:p>
            <a:r>
              <a:rPr lang="en-US"/>
              <a:t>September 18, 2024</a:t>
            </a:r>
          </a:p>
        </p:txBody>
      </p:sp>
      <p:sp>
        <p:nvSpPr>
          <p:cNvPr id="4" name="Text Placeholder 3">
            <a:extLst>
              <a:ext uri="{FF2B5EF4-FFF2-40B4-BE49-F238E27FC236}">
                <a16:creationId xmlns:a16="http://schemas.microsoft.com/office/drawing/2014/main" id="{87804F05-4A03-365C-A813-5A072CC96908}"/>
              </a:ext>
            </a:extLst>
          </p:cNvPr>
          <p:cNvSpPr>
            <a:spLocks noGrp="1"/>
          </p:cNvSpPr>
          <p:nvPr>
            <p:ph type="body" sz="quarter" idx="10"/>
          </p:nvPr>
        </p:nvSpPr>
        <p:spPr>
          <a:xfrm>
            <a:off x="1291299" y="872978"/>
            <a:ext cx="9595003" cy="791435"/>
          </a:xfrm>
        </p:spPr>
        <p:txBody>
          <a:bodyPr lIns="91440" tIns="45720" rIns="91440" bIns="45720" anchor="t"/>
          <a:lstStyle/>
          <a:p>
            <a:r>
              <a:rPr lang="en-US"/>
              <a:t>What’s Next?</a:t>
            </a:r>
          </a:p>
        </p:txBody>
      </p:sp>
      <p:pic>
        <p:nvPicPr>
          <p:cNvPr id="5" name="Picture 4">
            <a:extLst>
              <a:ext uri="{FF2B5EF4-FFF2-40B4-BE49-F238E27FC236}">
                <a16:creationId xmlns:a16="http://schemas.microsoft.com/office/drawing/2014/main" id="{CF4A6348-CFDC-9A76-1C0E-18902BBC8EA7}"/>
              </a:ext>
            </a:extLst>
          </p:cNvPr>
          <p:cNvPicPr>
            <a:picLocks noChangeAspect="1"/>
          </p:cNvPicPr>
          <p:nvPr/>
        </p:nvPicPr>
        <p:blipFill>
          <a:blip r:embed="rId3"/>
          <a:srcRect l="13321" t="19055" r="9522" b="10561"/>
          <a:stretch/>
        </p:blipFill>
        <p:spPr>
          <a:xfrm>
            <a:off x="1305698" y="3967153"/>
            <a:ext cx="3182971" cy="1559165"/>
          </a:xfrm>
          <a:prstGeom prst="rect">
            <a:avLst/>
          </a:prstGeom>
        </p:spPr>
      </p:pic>
      <p:sp>
        <p:nvSpPr>
          <p:cNvPr id="6" name="Text Placeholder 5">
            <a:extLst>
              <a:ext uri="{FF2B5EF4-FFF2-40B4-BE49-F238E27FC236}">
                <a16:creationId xmlns:a16="http://schemas.microsoft.com/office/drawing/2014/main" id="{F18D1C2C-3FA5-32A3-DF66-38C49465C361}"/>
              </a:ext>
            </a:extLst>
          </p:cNvPr>
          <p:cNvSpPr>
            <a:spLocks noGrp="1"/>
          </p:cNvSpPr>
          <p:nvPr>
            <p:ph type="body" sz="quarter" idx="14"/>
          </p:nvPr>
        </p:nvSpPr>
        <p:spPr>
          <a:xfrm>
            <a:off x="1305698" y="2407989"/>
            <a:ext cx="4142595" cy="1559164"/>
          </a:xfrm>
        </p:spPr>
        <p:txBody>
          <a:bodyPr/>
          <a:lstStyle/>
          <a:p>
            <a:r>
              <a:rPr lang="en-US"/>
              <a:t>Data from more states and institutions will be added to the Equitable Value Explorer.</a:t>
            </a:r>
          </a:p>
        </p:txBody>
      </p:sp>
      <p:sp>
        <p:nvSpPr>
          <p:cNvPr id="7" name="Text Placeholder 4">
            <a:extLst>
              <a:ext uri="{FF2B5EF4-FFF2-40B4-BE49-F238E27FC236}">
                <a16:creationId xmlns:a16="http://schemas.microsoft.com/office/drawing/2014/main" id="{4540A5F6-E07E-36F7-E51B-5FF26582FF6A}"/>
              </a:ext>
            </a:extLst>
          </p:cNvPr>
          <p:cNvSpPr>
            <a:spLocks noGrp="1"/>
          </p:cNvSpPr>
          <p:nvPr>
            <p:ph type="body" sz="quarter" idx="11"/>
          </p:nvPr>
        </p:nvSpPr>
        <p:spPr>
          <a:xfrm>
            <a:off x="1305698" y="1612412"/>
            <a:ext cx="8773022" cy="467677"/>
          </a:xfrm>
        </p:spPr>
        <p:txBody>
          <a:bodyPr lIns="91440" tIns="45720" rIns="91440" bIns="45720" anchor="t"/>
          <a:lstStyle/>
          <a:p>
            <a:r>
              <a:rPr lang="en-US">
                <a:latin typeface="Barlow"/>
              </a:rPr>
              <a:t>How IHEP is advancing the Equitable Value Movement</a:t>
            </a:r>
          </a:p>
        </p:txBody>
      </p:sp>
      <p:pic>
        <p:nvPicPr>
          <p:cNvPr id="6146" name="Picture 2">
            <a:extLst>
              <a:ext uri="{FF2B5EF4-FFF2-40B4-BE49-F238E27FC236}">
                <a16:creationId xmlns:a16="http://schemas.microsoft.com/office/drawing/2014/main" id="{E5CF6991-206E-4052-9BDF-0EC8519BF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974" y="2152771"/>
            <a:ext cx="3182971" cy="198673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5">
            <a:extLst>
              <a:ext uri="{FF2B5EF4-FFF2-40B4-BE49-F238E27FC236}">
                <a16:creationId xmlns:a16="http://schemas.microsoft.com/office/drawing/2014/main" id="{DB309709-AE8F-D489-A0C4-E2C3F46D487E}"/>
              </a:ext>
            </a:extLst>
          </p:cNvPr>
          <p:cNvSpPr txBox="1">
            <a:spLocks/>
          </p:cNvSpPr>
          <p:nvPr/>
        </p:nvSpPr>
        <p:spPr>
          <a:xfrm>
            <a:off x="5194720" y="4299747"/>
            <a:ext cx="4142595" cy="1559164"/>
          </a:xfrm>
          <a:prstGeom prst="rect">
            <a:avLst/>
          </a:prstGeom>
        </p:spPr>
        <p:txBody>
          <a:bodyPr/>
          <a:lstStyle>
            <a:lvl1pPr marL="0" indent="0" algn="l" defTabSz="914400" rtl="0" eaLnBrk="1" latinLnBrk="0" hangingPunct="1">
              <a:lnSpc>
                <a:spcPct val="100000"/>
              </a:lnSpc>
              <a:spcBef>
                <a:spcPts val="1000"/>
              </a:spcBef>
              <a:buFont typeface="Arial"/>
              <a:buNone/>
              <a:defRPr lang="en-US" sz="2000" b="0" i="0" kern="1200" smtClean="0">
                <a:solidFill>
                  <a:schemeClr val="tx1"/>
                </a:solidFill>
                <a:effectLst/>
                <a:latin typeface="Barlow" charset="0"/>
                <a:ea typeface="Barlow" charset="0"/>
                <a:cs typeface="Barlow" charset="0"/>
              </a:defRPr>
            </a:lvl1pPr>
            <a:lvl2pPr marL="457200" indent="0" algn="l" defTabSz="914400" rtl="0" eaLnBrk="1" latinLnBrk="0" hangingPunct="1">
              <a:lnSpc>
                <a:spcPct val="90000"/>
              </a:lnSpc>
              <a:spcBef>
                <a:spcPts val="500"/>
              </a:spcBef>
              <a:buFont typeface="Arial"/>
              <a:buNone/>
              <a:defRPr sz="1400" b="0" i="0" kern="1200">
                <a:solidFill>
                  <a:schemeClr val="tx1"/>
                </a:solidFill>
                <a:latin typeface="Barlow" charset="0"/>
                <a:ea typeface="Barlow" charset="0"/>
                <a:cs typeface="Barlow" charset="0"/>
              </a:defRPr>
            </a:lvl2pPr>
            <a:lvl3pPr marL="914400" indent="0" algn="l" defTabSz="914400" rtl="0" eaLnBrk="1" latinLnBrk="0" hangingPunct="1">
              <a:lnSpc>
                <a:spcPct val="90000"/>
              </a:lnSpc>
              <a:spcBef>
                <a:spcPts val="500"/>
              </a:spcBef>
              <a:buFont typeface="Arial"/>
              <a:buNone/>
              <a:defRPr sz="1400" b="0" i="0" kern="1200">
                <a:solidFill>
                  <a:schemeClr val="tx1"/>
                </a:solidFill>
                <a:latin typeface="Barlow" charset="0"/>
                <a:ea typeface="Barlow" charset="0"/>
                <a:cs typeface="Barlow" charset="0"/>
              </a:defRPr>
            </a:lvl3pPr>
            <a:lvl4pPr marL="1371600" indent="0" algn="l" defTabSz="914400" rtl="0" eaLnBrk="1" latinLnBrk="0" hangingPunct="1">
              <a:lnSpc>
                <a:spcPct val="90000"/>
              </a:lnSpc>
              <a:spcBef>
                <a:spcPts val="500"/>
              </a:spcBef>
              <a:buFont typeface="Arial"/>
              <a:buNone/>
              <a:defRPr sz="1400" b="0" i="0" kern="1200">
                <a:solidFill>
                  <a:schemeClr val="tx1"/>
                </a:solidFill>
                <a:latin typeface="Barlow" charset="0"/>
                <a:ea typeface="Barlow" charset="0"/>
                <a:cs typeface="Barlow" charset="0"/>
              </a:defRPr>
            </a:lvl4pPr>
            <a:lvl5pPr marL="1828800" indent="0" algn="l" defTabSz="914400" rtl="0" eaLnBrk="1" latinLnBrk="0" hangingPunct="1">
              <a:lnSpc>
                <a:spcPct val="90000"/>
              </a:lnSpc>
              <a:spcBef>
                <a:spcPts val="500"/>
              </a:spcBef>
              <a:buFont typeface="Arial"/>
              <a:buNone/>
              <a:defRPr sz="1400" b="0" i="0" kern="1200">
                <a:solidFill>
                  <a:schemeClr val="tx1"/>
                </a:solidFill>
                <a:latin typeface="Barlow" charset="0"/>
                <a:ea typeface="Barlow" charset="0"/>
                <a:cs typeface="Barl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Teams are putting the postsecondary value measurement framework into action to improve student and workforce outcomes. </a:t>
            </a:r>
          </a:p>
        </p:txBody>
      </p:sp>
    </p:spTree>
    <p:extLst>
      <p:ext uri="{BB962C8B-B14F-4D97-AF65-F5344CB8AC3E}">
        <p14:creationId xmlns:p14="http://schemas.microsoft.com/office/powerpoint/2010/main" val="74579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F7FBE-8255-5F5B-3CD7-412176EF68B5}"/>
              </a:ext>
            </a:extLst>
          </p:cNvPr>
          <p:cNvSpPr>
            <a:spLocks noGrp="1"/>
          </p:cNvSpPr>
          <p:nvPr>
            <p:ph type="body" sz="quarter" idx="10"/>
          </p:nvPr>
        </p:nvSpPr>
        <p:spPr>
          <a:xfrm>
            <a:off x="4289697" y="807421"/>
            <a:ext cx="6884126" cy="1898875"/>
          </a:xfrm>
        </p:spPr>
        <p:txBody>
          <a:bodyPr/>
          <a:lstStyle/>
          <a:p>
            <a:r>
              <a:rPr lang="en-US"/>
              <a:t>Thank You</a:t>
            </a:r>
          </a:p>
        </p:txBody>
      </p:sp>
      <p:sp>
        <p:nvSpPr>
          <p:cNvPr id="6" name="Text Placeholder 2">
            <a:extLst>
              <a:ext uri="{FF2B5EF4-FFF2-40B4-BE49-F238E27FC236}">
                <a16:creationId xmlns:a16="http://schemas.microsoft.com/office/drawing/2014/main" id="{8942A825-CA1F-095A-BDD9-6B9EA1600360}"/>
              </a:ext>
            </a:extLst>
          </p:cNvPr>
          <p:cNvSpPr txBox="1">
            <a:spLocks/>
          </p:cNvSpPr>
          <p:nvPr/>
        </p:nvSpPr>
        <p:spPr>
          <a:xfrm>
            <a:off x="4289697" y="1994893"/>
            <a:ext cx="6884126" cy="305576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a:latin typeface="Barlow"/>
                <a:cs typeface="Segoe UI"/>
              </a:rPr>
              <a:t>Read the research: </a:t>
            </a:r>
            <a:endParaRPr lang="en-US">
              <a:latin typeface="Barlow"/>
              <a:cs typeface="Segoe UI"/>
            </a:endParaRPr>
          </a:p>
          <a:p>
            <a:pPr marL="0" indent="0">
              <a:buNone/>
            </a:pPr>
            <a:r>
              <a:rPr lang="en-US">
                <a:latin typeface="Barlow"/>
                <a:cs typeface="Segoe UI"/>
              </a:rPr>
              <a:t>ihep.org</a:t>
            </a:r>
          </a:p>
          <a:p>
            <a:pPr marL="0" indent="0">
              <a:buNone/>
            </a:pPr>
            <a:r>
              <a:rPr lang="en-US" b="1">
                <a:latin typeface="Barlow"/>
                <a:cs typeface="Segoe UI"/>
              </a:rPr>
              <a:t>Explore the data: </a:t>
            </a:r>
            <a:endParaRPr lang="en-US">
              <a:latin typeface="Barlow"/>
              <a:cs typeface="Segoe UI"/>
            </a:endParaRPr>
          </a:p>
          <a:p>
            <a:pPr marL="0" indent="0">
              <a:buNone/>
            </a:pPr>
            <a:r>
              <a:rPr lang="en-US">
                <a:latin typeface="Barlow"/>
                <a:cs typeface="Segoe UI"/>
              </a:rPr>
              <a:t>equity.postsecondaryvalue.org</a:t>
            </a:r>
          </a:p>
          <a:p>
            <a:pPr marL="0" indent="0">
              <a:buNone/>
            </a:pPr>
            <a:r>
              <a:rPr lang="en-US" b="1">
                <a:latin typeface="Barlow"/>
                <a:cs typeface="Segoe UI"/>
              </a:rPr>
              <a:t>Stay in touch:</a:t>
            </a:r>
            <a:endParaRPr lang="en-US">
              <a:latin typeface="Barlow"/>
              <a:cs typeface="Segoe UI"/>
            </a:endParaRPr>
          </a:p>
          <a:p>
            <a:pPr marL="0" indent="0">
              <a:buNone/>
            </a:pPr>
            <a:r>
              <a:rPr lang="en-US">
                <a:latin typeface="Barlow"/>
                <a:cs typeface="Segoe UI"/>
              </a:rPr>
              <a:t>Subscribe to IHEP’s newsletter</a:t>
            </a:r>
          </a:p>
        </p:txBody>
      </p:sp>
      <p:pic>
        <p:nvPicPr>
          <p:cNvPr id="3074" name="Picture 2" descr="A qr code on a white background&#10;&#10;Description automatically generated">
            <a:extLst>
              <a:ext uri="{FF2B5EF4-FFF2-40B4-BE49-F238E27FC236}">
                <a16:creationId xmlns:a16="http://schemas.microsoft.com/office/drawing/2014/main" id="{43BD2E8A-DE7C-0E21-BFFA-AF774ABD6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886" y="4086661"/>
            <a:ext cx="2638926" cy="263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488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EA653-CC1F-C804-AE94-75C1A1E3125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B18A46E-D722-611B-B7FB-EF4D1B80E4C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F0C3A77-4181-832D-0E29-3C14AA1EF8E3}"/>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5B06CF2B-5A13-A3BD-0D05-7F3EC499E8D0}"/>
              </a:ext>
            </a:extLst>
          </p:cNvPr>
          <p:cNvSpPr>
            <a:spLocks noGrp="1"/>
          </p:cNvSpPr>
          <p:nvPr>
            <p:ph type="body" sz="quarter" idx="13"/>
          </p:nvPr>
        </p:nvSpPr>
        <p:spPr/>
        <p:txBody>
          <a:bodyPr/>
          <a:lstStyle/>
          <a:p>
            <a:endParaRPr lang="en-US"/>
          </a:p>
        </p:txBody>
      </p:sp>
      <p:pic>
        <p:nvPicPr>
          <p:cNvPr id="9" name="Picture 8" descr="A close-up of a logo&#10;&#10;Description automatically generated">
            <a:extLst>
              <a:ext uri="{FF2B5EF4-FFF2-40B4-BE49-F238E27FC236}">
                <a16:creationId xmlns:a16="http://schemas.microsoft.com/office/drawing/2014/main" id="{5DBE3A8B-926A-8C3E-B67B-340C79C2D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A blue background with white text&#10;&#10;Description automatically generated">
            <a:extLst>
              <a:ext uri="{FF2B5EF4-FFF2-40B4-BE49-F238E27FC236}">
                <a16:creationId xmlns:a16="http://schemas.microsoft.com/office/drawing/2014/main" id="{E0CF9741-C668-6713-4E36-98C69860A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5901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77111E0-E461-E723-11C3-BB72D54FFFD9}"/>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CC81A4F9-FA93-5B30-36D6-5586B05660B5}"/>
              </a:ext>
            </a:extLst>
          </p:cNvPr>
          <p:cNvSpPr>
            <a:spLocks noGrp="1"/>
          </p:cNvSpPr>
          <p:nvPr>
            <p:ph type="body" sz="quarter" idx="10"/>
          </p:nvPr>
        </p:nvSpPr>
        <p:spPr>
          <a:xfrm>
            <a:off x="836247" y="696287"/>
            <a:ext cx="6884126" cy="791435"/>
          </a:xfrm>
        </p:spPr>
        <p:txBody>
          <a:bodyPr>
            <a:normAutofit lnSpcReduction="10000"/>
          </a:bodyPr>
          <a:lstStyle/>
          <a:p>
            <a:r>
              <a:rPr lang="en-US"/>
              <a:t>Who is IHEP?</a:t>
            </a:r>
          </a:p>
        </p:txBody>
      </p:sp>
      <p:sp>
        <p:nvSpPr>
          <p:cNvPr id="8" name="Text Placeholder 7">
            <a:extLst>
              <a:ext uri="{FF2B5EF4-FFF2-40B4-BE49-F238E27FC236}">
                <a16:creationId xmlns:a16="http://schemas.microsoft.com/office/drawing/2014/main" id="{3382C34F-648E-4439-A913-3F055030A3AB}"/>
              </a:ext>
            </a:extLst>
          </p:cNvPr>
          <p:cNvSpPr>
            <a:spLocks noGrp="1"/>
          </p:cNvSpPr>
          <p:nvPr>
            <p:ph type="body" sz="quarter" idx="11"/>
          </p:nvPr>
        </p:nvSpPr>
        <p:spPr/>
        <p:txBody>
          <a:bodyPr/>
          <a:lstStyle/>
          <a:p>
            <a:endParaRPr lang="en-US"/>
          </a:p>
        </p:txBody>
      </p:sp>
      <p:pic>
        <p:nvPicPr>
          <p:cNvPr id="7" name="Picture 6">
            <a:extLst>
              <a:ext uri="{FF2B5EF4-FFF2-40B4-BE49-F238E27FC236}">
                <a16:creationId xmlns:a16="http://schemas.microsoft.com/office/drawing/2014/main" id="{49AD0152-07BB-A45D-E616-E44086FB258E}"/>
              </a:ext>
            </a:extLst>
          </p:cNvPr>
          <p:cNvPicPr>
            <a:picLocks noChangeAspect="1"/>
          </p:cNvPicPr>
          <p:nvPr/>
        </p:nvPicPr>
        <p:blipFill>
          <a:blip r:embed="rId3"/>
          <a:stretch>
            <a:fillRect/>
          </a:stretch>
        </p:blipFill>
        <p:spPr>
          <a:xfrm>
            <a:off x="836247" y="1614302"/>
            <a:ext cx="11066584" cy="4421018"/>
          </a:xfrm>
          <a:prstGeom prst="rect">
            <a:avLst/>
          </a:prstGeom>
        </p:spPr>
      </p:pic>
    </p:spTree>
    <p:extLst>
      <p:ext uri="{BB962C8B-B14F-4D97-AF65-F5344CB8AC3E}">
        <p14:creationId xmlns:p14="http://schemas.microsoft.com/office/powerpoint/2010/main" val="206209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428952-7AC2-45FE-8522-B125B5FC8CB9}"/>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0" y="10"/>
            <a:ext cx="12192000" cy="6857990"/>
          </a:xfrm>
          <a:prstGeom prst="rect">
            <a:avLst/>
          </a:prstGeom>
        </p:spPr>
      </p:pic>
      <p:sp>
        <p:nvSpPr>
          <p:cNvPr id="15" name="Oval 14">
            <a:extLst>
              <a:ext uri="{FF2B5EF4-FFF2-40B4-BE49-F238E27FC236}">
                <a16:creationId xmlns:a16="http://schemas.microsoft.com/office/drawing/2014/main" id="{FA8308D4-550E-8011-BE39-5F20F55F0586}"/>
              </a:ext>
            </a:extLst>
          </p:cNvPr>
          <p:cNvSpPr/>
          <p:nvPr/>
        </p:nvSpPr>
        <p:spPr>
          <a:xfrm>
            <a:off x="-1" y="1939418"/>
            <a:ext cx="4897120" cy="4918582"/>
          </a:xfrm>
          <a:prstGeom prst="ellipse">
            <a:avLst/>
          </a:prstGeom>
          <a:solidFill>
            <a:srgbClr val="3385AA">
              <a:alpha val="87059"/>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937B69-0E04-4E41-812E-6D4235972669}"/>
              </a:ext>
            </a:extLst>
          </p:cNvPr>
          <p:cNvSpPr>
            <a:spLocks noGrp="1"/>
          </p:cNvSpPr>
          <p:nvPr>
            <p:ph type="title" idx="4294967295"/>
          </p:nvPr>
        </p:nvSpPr>
        <p:spPr>
          <a:xfrm>
            <a:off x="186266" y="2717799"/>
            <a:ext cx="4524587" cy="1336675"/>
          </a:xfrm>
          <a:prstGeom prst="rect">
            <a:avLst/>
          </a:prstGeom>
        </p:spPr>
        <p:txBody>
          <a:bodyPr vert="horz" lIns="91440" tIns="45720" rIns="91440" bIns="45720" rtlCol="0" anchor="ctr">
            <a:normAutofit/>
          </a:bodyPr>
          <a:lstStyle/>
          <a:p>
            <a:pPr algn="ctr"/>
            <a:r>
              <a:rPr lang="en-US" sz="3200" b="1">
                <a:solidFill>
                  <a:schemeClr val="bg1"/>
                </a:solidFill>
                <a:latin typeface="Barlow" panose="00000500000000000000" pitchFamily="2" charset="0"/>
              </a:rPr>
              <a:t>Postsecondary Value Definition</a:t>
            </a:r>
          </a:p>
        </p:txBody>
      </p:sp>
      <p:sp>
        <p:nvSpPr>
          <p:cNvPr id="4" name="Text Placeholder 15">
            <a:extLst>
              <a:ext uri="{FF2B5EF4-FFF2-40B4-BE49-F238E27FC236}">
                <a16:creationId xmlns:a16="http://schemas.microsoft.com/office/drawing/2014/main" id="{4D09A48B-4943-40CF-A8D4-C6BFA0830F62}"/>
              </a:ext>
            </a:extLst>
          </p:cNvPr>
          <p:cNvSpPr txBox="1">
            <a:spLocks/>
          </p:cNvSpPr>
          <p:nvPr/>
        </p:nvSpPr>
        <p:spPr>
          <a:xfrm>
            <a:off x="95428" y="3836290"/>
            <a:ext cx="4706262" cy="1975229"/>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FFFFFF"/>
                </a:solidFill>
                <a:effectLst/>
                <a:uLnTx/>
                <a:uFillTx/>
                <a:latin typeface="Barlow" panose="00000500000000000000" pitchFamily="2" charset="0"/>
                <a:ea typeface="+mn-ea"/>
                <a:cs typeface="+mn-cs"/>
              </a:rPr>
              <a:t>Students experience </a:t>
            </a:r>
            <a:r>
              <a:rPr kumimoji="0" lang="en-US" sz="2000" b="1" i="0" u="none" strike="noStrike" kern="1200" cap="none" spc="0" normalizeH="0" baseline="0" noProof="0">
                <a:ln>
                  <a:noFill/>
                </a:ln>
                <a:solidFill>
                  <a:srgbClr val="FFFFFF"/>
                </a:solidFill>
                <a:effectLst/>
                <a:uLnTx/>
                <a:uFillTx/>
                <a:latin typeface="Barlow" panose="00000500000000000000" pitchFamily="2" charset="0"/>
                <a:ea typeface="+mn-ea"/>
                <a:cs typeface="+mn-cs"/>
              </a:rPr>
              <a:t>postsecondary value </a:t>
            </a:r>
            <a:r>
              <a:rPr kumimoji="0" lang="en-US" sz="2000" b="0" i="0" u="none" strike="noStrike" kern="1200" cap="none" spc="0" normalizeH="0" baseline="0" noProof="0">
                <a:ln>
                  <a:noFill/>
                </a:ln>
                <a:solidFill>
                  <a:srgbClr val="FFFFFF"/>
                </a:solidFill>
                <a:effectLst/>
                <a:uLnTx/>
                <a:uFillTx/>
                <a:latin typeface="Barlow" panose="00000500000000000000" pitchFamily="2" charset="0"/>
                <a:ea typeface="+mn-ea"/>
                <a:cs typeface="+mn-cs"/>
              </a:rPr>
              <a:t>when provided equitable access and support to complete quality, affordable credentials that offer economic mobility and prepare them to advance racial and economic justice in our society.</a:t>
            </a:r>
          </a:p>
        </p:txBody>
      </p:sp>
      <p:pic>
        <p:nvPicPr>
          <p:cNvPr id="7" name="Picture 6">
            <a:extLst>
              <a:ext uri="{FF2B5EF4-FFF2-40B4-BE49-F238E27FC236}">
                <a16:creationId xmlns:a16="http://schemas.microsoft.com/office/drawing/2014/main" id="{4EC13481-C3B5-46C3-972E-48D5E8D0106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08640" y="6415490"/>
            <a:ext cx="1337310" cy="365760"/>
          </a:xfrm>
          <a:prstGeom prst="rect">
            <a:avLst/>
          </a:prstGeom>
        </p:spPr>
      </p:pic>
      <p:sp>
        <p:nvSpPr>
          <p:cNvPr id="5" name="Text Placeholder 1">
            <a:extLst>
              <a:ext uri="{FF2B5EF4-FFF2-40B4-BE49-F238E27FC236}">
                <a16:creationId xmlns:a16="http://schemas.microsoft.com/office/drawing/2014/main" id="{F9D91E25-1DF3-A756-F33C-3B5E72B28742}"/>
              </a:ext>
            </a:extLst>
          </p:cNvPr>
          <p:cNvSpPr txBox="1">
            <a:spLocks/>
          </p:cNvSpPr>
          <p:nvPr/>
        </p:nvSpPr>
        <p:spPr>
          <a:xfrm>
            <a:off x="95428" y="54901"/>
            <a:ext cx="2698376" cy="254944"/>
          </a:xfrm>
          <a:prstGeom prst="rect">
            <a:avLst/>
          </a:prstGeom>
          <a:effectLst/>
        </p:spPr>
        <p:txBody>
          <a:bodyPr/>
          <a:lstStyle>
            <a:lvl1pPr marL="0" indent="0" algn="l" defTabSz="914400" rtl="0" eaLnBrk="1" latinLnBrk="0" hangingPunct="1">
              <a:lnSpc>
                <a:spcPct val="90000"/>
              </a:lnSpc>
              <a:spcBef>
                <a:spcPts val="1000"/>
              </a:spcBef>
              <a:buFontTx/>
              <a:buNone/>
              <a:defRPr sz="1600" b="0" i="0" kern="1200" baseline="0">
                <a:solidFill>
                  <a:srgbClr val="878787"/>
                </a:solidFill>
                <a:latin typeface="+mj-lt"/>
                <a:ea typeface="Barlow Semi Condensed Light" charset="0"/>
                <a:cs typeface="Barlow Semi Condensed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900" b="0" i="0" u="none" strike="noStrike" kern="1200" cap="none" spc="0" normalizeH="0" baseline="0" noProof="0">
                <a:ln>
                  <a:noFill/>
                </a:ln>
                <a:solidFill>
                  <a:srgbClr val="878787"/>
                </a:solidFill>
                <a:effectLst/>
                <a:uLnTx/>
                <a:uFillTx/>
                <a:latin typeface="Calibri Light" panose="020F0302020204030204"/>
              </a:rPr>
              <a:t>Photo credit: </a:t>
            </a:r>
            <a:r>
              <a:rPr kumimoji="0" lang="en-US" sz="900" b="0" i="0" u="none" strike="noStrike" kern="1200" cap="none" spc="0" normalizeH="0" baseline="0" noProof="0">
                <a:ln>
                  <a:noFill/>
                </a:ln>
                <a:solidFill>
                  <a:srgbClr val="878787"/>
                </a:solidFill>
                <a:effectLst/>
                <a:uLnTx/>
                <a:uFillTx/>
                <a:latin typeface="canto-font"/>
              </a:rPr>
              <a:t>iStock</a:t>
            </a:r>
            <a:endParaRPr kumimoji="0" lang="en-US" sz="900" b="0" i="0" u="none" strike="noStrike" kern="1200" cap="none" spc="0" normalizeH="0" baseline="0" noProof="0">
              <a:ln>
                <a:noFill/>
              </a:ln>
              <a:solidFill>
                <a:srgbClr val="878787"/>
              </a:solidFill>
              <a:effectLst/>
              <a:uLnTx/>
              <a:uFillTx/>
              <a:latin typeface="Calibri Light" panose="020F0302020204030204"/>
            </a:endParaRPr>
          </a:p>
        </p:txBody>
      </p:sp>
    </p:spTree>
    <p:extLst>
      <p:ext uri="{BB962C8B-B14F-4D97-AF65-F5344CB8AC3E}">
        <p14:creationId xmlns:p14="http://schemas.microsoft.com/office/powerpoint/2010/main" val="110933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1452E87-F2D0-2992-A9B6-8D2820BFB1A0}"/>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5915AC6A-0101-5D5B-4F07-62DEBBF0A43B}"/>
              </a:ext>
            </a:extLst>
          </p:cNvPr>
          <p:cNvSpPr>
            <a:spLocks noGrp="1"/>
          </p:cNvSpPr>
          <p:nvPr>
            <p:ph type="body" sz="quarter" idx="10"/>
          </p:nvPr>
        </p:nvSpPr>
        <p:spPr>
          <a:xfrm>
            <a:off x="887161" y="657578"/>
            <a:ext cx="10417678" cy="791435"/>
          </a:xfrm>
        </p:spPr>
        <p:txBody>
          <a:bodyPr lIns="91440" tIns="45720" rIns="91440" bIns="45720" anchor="t">
            <a:noAutofit/>
          </a:bodyPr>
          <a:lstStyle/>
          <a:p>
            <a:r>
              <a:rPr lang="en-US" sz="4000">
                <a:solidFill>
                  <a:srgbClr val="878787"/>
                </a:solidFill>
                <a:latin typeface="Barlow" panose="00000500000000000000" pitchFamily="2" charset="0"/>
              </a:rPr>
              <a:t>Measuring Economic Returns</a:t>
            </a:r>
          </a:p>
        </p:txBody>
      </p:sp>
      <p:sp>
        <p:nvSpPr>
          <p:cNvPr id="2" name="Text Placeholder 1">
            <a:extLst>
              <a:ext uri="{FF2B5EF4-FFF2-40B4-BE49-F238E27FC236}">
                <a16:creationId xmlns:a16="http://schemas.microsoft.com/office/drawing/2014/main" id="{6A409496-11EB-AC99-6203-216389069F02}"/>
              </a:ext>
            </a:extLst>
          </p:cNvPr>
          <p:cNvSpPr>
            <a:spLocks noGrp="1"/>
          </p:cNvSpPr>
          <p:nvPr>
            <p:ph type="body" sz="quarter" idx="11"/>
          </p:nvPr>
        </p:nvSpPr>
        <p:spPr/>
        <p:txBody>
          <a:bodyPr/>
          <a:lstStyle/>
          <a:p>
            <a:endParaRPr lang="en-US"/>
          </a:p>
        </p:txBody>
      </p:sp>
      <p:graphicFrame>
        <p:nvGraphicFramePr>
          <p:cNvPr id="7" name="Table 6">
            <a:extLst>
              <a:ext uri="{FF2B5EF4-FFF2-40B4-BE49-F238E27FC236}">
                <a16:creationId xmlns:a16="http://schemas.microsoft.com/office/drawing/2014/main" id="{4EB74E85-7110-BC72-A89A-BAA8B61DDE87}"/>
              </a:ext>
            </a:extLst>
          </p:cNvPr>
          <p:cNvGraphicFramePr>
            <a:graphicFrameLocks noGrp="1"/>
          </p:cNvGraphicFramePr>
          <p:nvPr/>
        </p:nvGraphicFramePr>
        <p:xfrm>
          <a:off x="887161" y="1455224"/>
          <a:ext cx="10417678" cy="4553996"/>
        </p:xfrm>
        <a:graphic>
          <a:graphicData uri="http://schemas.openxmlformats.org/drawingml/2006/table">
            <a:tbl>
              <a:tblPr firstRow="1" bandRow="1"/>
              <a:tblGrid>
                <a:gridCol w="480433">
                  <a:extLst>
                    <a:ext uri="{9D8B030D-6E8A-4147-A177-3AD203B41FA5}">
                      <a16:colId xmlns:a16="http://schemas.microsoft.com/office/drawing/2014/main" val="3175160308"/>
                    </a:ext>
                  </a:extLst>
                </a:gridCol>
                <a:gridCol w="9937245">
                  <a:extLst>
                    <a:ext uri="{9D8B030D-6E8A-4147-A177-3AD203B41FA5}">
                      <a16:colId xmlns:a16="http://schemas.microsoft.com/office/drawing/2014/main" val="2259976943"/>
                    </a:ext>
                  </a:extLst>
                </a:gridCol>
              </a:tblGrid>
              <a:tr h="722518">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US" sz="1600" b="1">
                          <a:solidFill>
                            <a:schemeClr val="bg1"/>
                          </a:solidFill>
                          <a:latin typeface="+mn-lt"/>
                          <a:cs typeface="Arial" panose="020B0604020202020204" pitchFamily="34" charset="0"/>
                        </a:rPr>
                        <a:t>0</a:t>
                      </a:r>
                    </a:p>
                  </a:txBody>
                  <a:tcPr>
                    <a:lnL w="12700" cmpd="sng">
                      <a:solidFill>
                        <a:srgbClr val="FFFFFF"/>
                      </a:solid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85AA">
                        <a:alpha val="80000"/>
                      </a:srgbClr>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Barlow" panose="00000500000000000000" pitchFamily="2" charset="0"/>
                          <a:ea typeface="+mn-ea"/>
                          <a:cs typeface="+mn-cs"/>
                        </a:rPr>
                        <a:t>Minimum Economic Return: </a:t>
                      </a:r>
                      <a:r>
                        <a:rPr kumimoji="0" lang="en-US" sz="15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 student meets this threshold if they earn at least as much as a high school graduate plus enough to recoup their total net price within ten years.</a:t>
                      </a:r>
                    </a:p>
                  </a:txBody>
                  <a:tcPr>
                    <a:lnL w="12700" cap="flat" cmpd="sng" algn="ctr">
                      <a:no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77316128"/>
                  </a:ext>
                </a:extLst>
              </a:tr>
              <a:tr h="722518">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US" sz="1600" b="1">
                          <a:solidFill>
                            <a:schemeClr val="bg1"/>
                          </a:solidFill>
                          <a:latin typeface="+mn-lt"/>
                          <a:cs typeface="Arial" panose="020B0604020202020204" pitchFamily="34" charset="0"/>
                        </a:rPr>
                        <a:t>1</a:t>
                      </a:r>
                    </a:p>
                  </a:txBody>
                  <a:tcPr>
                    <a:lnL w="12700" cmpd="sng">
                      <a:solidFill>
                        <a:srgbClr val="FFFFFF"/>
                      </a:solid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85AA">
                        <a:alpha val="8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Barlow" panose="00000500000000000000" pitchFamily="2" charset="0"/>
                          <a:ea typeface="+mn-ea"/>
                          <a:cs typeface="+mn-cs"/>
                        </a:rPr>
                        <a:t>Earnings Premium</a:t>
                      </a:r>
                      <a:r>
                        <a:rPr kumimoji="0" lang="en-US" sz="1500" b="0" i="0" u="none" strike="noStrike" kern="1200" cap="none" spc="0" normalizeH="0" baseline="0" noProof="0">
                          <a:ln>
                            <a:noFill/>
                          </a:ln>
                          <a:solidFill>
                            <a:srgbClr val="000000"/>
                          </a:solidFill>
                          <a:effectLst/>
                          <a:uLnTx/>
                          <a:uFillTx/>
                          <a:latin typeface="Barlow" panose="00000500000000000000" pitchFamily="2" charset="0"/>
                          <a:ea typeface="+mn-ea"/>
                          <a:cs typeface="+mn-cs"/>
                        </a:rPr>
                        <a:t>: A student meets this threshold if they reach at least the median earnings in their field of study, which accounts for expected variations in pay across fields.</a:t>
                      </a:r>
                    </a:p>
                  </a:txBody>
                  <a:tcPr>
                    <a:lnL w="12700" cap="flat" cmpd="sng" algn="ctr">
                      <a:no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6514970"/>
                  </a:ext>
                </a:extLst>
              </a:tr>
              <a:tr h="722518">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US" sz="1600" b="1">
                          <a:solidFill>
                            <a:schemeClr val="bg1"/>
                          </a:solidFill>
                          <a:latin typeface="+mn-lt"/>
                          <a:cs typeface="Arial" panose="020B0604020202020204" pitchFamily="34" charset="0"/>
                        </a:rPr>
                        <a:t>2</a:t>
                      </a:r>
                    </a:p>
                  </a:txBody>
                  <a:tcPr>
                    <a:lnL w="12700" cmpd="sng">
                      <a:solidFill>
                        <a:srgbClr val="FFFFFF"/>
                      </a:solid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85AA">
                        <a:alpha val="8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Barlow" panose="00000500000000000000" pitchFamily="2" charset="0"/>
                          <a:ea typeface="+mn-ea"/>
                          <a:cs typeface="+mn-cs"/>
                        </a:rPr>
                        <a:t>Earnings Parity: </a:t>
                      </a:r>
                      <a:r>
                        <a:rPr kumimoji="0" lang="en-US" sz="1500" b="0" i="0" u="none" strike="noStrike" kern="1200" cap="none" spc="0" normalizeH="0" baseline="0" noProof="0">
                          <a:ln>
                            <a:noFill/>
                          </a:ln>
                          <a:solidFill>
                            <a:srgbClr val="000000"/>
                          </a:solidFill>
                          <a:effectLst/>
                          <a:uLnTx/>
                          <a:uFillTx/>
                          <a:latin typeface="Barlow" panose="00000500000000000000" pitchFamily="2" charset="0"/>
                          <a:ea typeface="+mn-ea"/>
                          <a:cs typeface="Arial" panose="020B0604020202020204" pitchFamily="34" charset="0"/>
                        </a:rPr>
                        <a:t>Informed by the University of Texas System’s research on in-field pay inequities, this threshold measures whether students of color, students from low-income backgrounds, and women meet the median earnings of their more advantaged peers (White students, high-income students, or men). </a:t>
                      </a:r>
                      <a:endParaRPr kumimoji="0" lang="en-US" sz="1500" b="0" i="0" u="none" strike="noStrike" kern="1200" cap="none" spc="0" normalizeH="0" baseline="0" noProof="0">
                        <a:ln>
                          <a:noFill/>
                        </a:ln>
                        <a:solidFill>
                          <a:srgbClr val="3087AA">
                            <a:hueOff val="0"/>
                            <a:satOff val="0"/>
                            <a:lumOff val="0"/>
                            <a:alphaOff val="0"/>
                          </a:srgbClr>
                        </a:solidFill>
                        <a:effectLst/>
                        <a:uLnTx/>
                        <a:uFillTx/>
                        <a:latin typeface="Barlow" panose="00000500000000000000" pitchFamily="2"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55587617"/>
                  </a:ext>
                </a:extLst>
              </a:tr>
              <a:tr h="722518">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US" sz="1600" b="1">
                          <a:solidFill>
                            <a:schemeClr val="bg1"/>
                          </a:solidFill>
                          <a:latin typeface="+mn-lt"/>
                          <a:cs typeface="Arial" panose="020B0604020202020204" pitchFamily="34" charset="0"/>
                        </a:rPr>
                        <a:t>3</a:t>
                      </a:r>
                    </a:p>
                  </a:txBody>
                  <a:tcPr>
                    <a:lnL w="12700" cmpd="sng">
                      <a:solidFill>
                        <a:srgbClr val="FFFFFF"/>
                      </a:solid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85AA">
                        <a:alpha val="8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Barlow" panose="00000500000000000000" pitchFamily="2" charset="0"/>
                          <a:ea typeface="+mn-ea"/>
                          <a:cs typeface="+mn-cs"/>
                        </a:rPr>
                        <a:t>Economic Mobility</a:t>
                      </a:r>
                      <a:r>
                        <a:rPr kumimoji="0" lang="en-US" sz="1500" b="0" i="0" u="none" strike="noStrike" kern="1200" cap="none" spc="0" normalizeH="0" baseline="0" noProof="0">
                          <a:ln>
                            <a:noFill/>
                          </a:ln>
                          <a:solidFill>
                            <a:srgbClr val="000000"/>
                          </a:solidFill>
                          <a:effectLst/>
                          <a:uLnTx/>
                          <a:uFillTx/>
                          <a:latin typeface="Barlow" panose="00000500000000000000" pitchFamily="2" charset="0"/>
                          <a:ea typeface="+mn-ea"/>
                          <a:cs typeface="+mn-cs"/>
                        </a:rPr>
                        <a:t>: Informed by Opportunity Insights’ measurement of economic mobility across institutions, this threshold measures whether students earn enough to enter the fourth (upper middle) income quintile regardless of field of study. </a:t>
                      </a:r>
                    </a:p>
                  </a:txBody>
                  <a:tcPr>
                    <a:lnL w="12700" cap="flat" cmpd="sng" algn="ctr">
                      <a:no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48207205"/>
                  </a:ext>
                </a:extLst>
              </a:tr>
              <a:tr h="722518">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4</a:t>
                      </a:r>
                    </a:p>
                  </a:txBody>
                  <a:tcPr>
                    <a:lnL w="12700" cmpd="sng">
                      <a:solidFill>
                        <a:srgbClr val="FFFFFF"/>
                      </a:solid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85AA">
                        <a:alpha val="8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Barlow" panose="00000500000000000000" pitchFamily="2" charset="0"/>
                          <a:ea typeface="+mn-ea"/>
                          <a:cs typeface="+mn-cs"/>
                        </a:rPr>
                        <a:t>Economic Security*</a:t>
                      </a:r>
                      <a:r>
                        <a:rPr kumimoji="0" lang="en-US" sz="1500" b="0" i="0" u="none" strike="noStrike" kern="1200" cap="none" spc="0" normalizeH="0" baseline="0" noProof="0">
                          <a:ln>
                            <a:noFill/>
                          </a:ln>
                          <a:solidFill>
                            <a:srgbClr val="000000"/>
                          </a:solidFill>
                          <a:effectLst/>
                          <a:uLnTx/>
                          <a:uFillTx/>
                          <a:latin typeface="Barlow" panose="00000500000000000000" pitchFamily="2" charset="0"/>
                          <a:ea typeface="+mn-ea"/>
                          <a:cs typeface="+mn-cs"/>
                        </a:rPr>
                        <a:t>: While sufficient earnings can create a stable life, wealth is key to building the type of security needed to withstand life’s financial shocks, so this threshold measures whether students reach median levels of wealth. </a:t>
                      </a:r>
                    </a:p>
                  </a:txBody>
                  <a:tcPr>
                    <a:lnL w="12700" cap="flat" cmpd="sng" algn="ctr">
                      <a:no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82902300"/>
                  </a:ext>
                </a:extLst>
              </a:tr>
              <a:tr h="722518">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5</a:t>
                      </a:r>
                    </a:p>
                  </a:txBody>
                  <a:tcPr>
                    <a:lnL w="12700" cmpd="sng">
                      <a:solidFill>
                        <a:srgbClr val="FFFFFF"/>
                      </a:solidFill>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85AA">
                        <a:alpha val="8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Barlow" panose="00000500000000000000" pitchFamily="2" charset="0"/>
                          <a:ea typeface="+mn-ea"/>
                          <a:cs typeface="+mn-cs"/>
                        </a:rPr>
                        <a:t>Wealth Parity*</a:t>
                      </a:r>
                      <a:r>
                        <a:rPr kumimoji="0" lang="en-US" sz="1500" b="0" i="0" u="none" strike="noStrike" kern="1200" cap="none" spc="0" normalizeH="0" baseline="0" noProof="0">
                          <a:ln>
                            <a:noFill/>
                          </a:ln>
                          <a:solidFill>
                            <a:srgbClr val="000000"/>
                          </a:solidFill>
                          <a:effectLst/>
                          <a:uLnTx/>
                          <a:uFillTx/>
                          <a:latin typeface="Barlow" panose="00000500000000000000" pitchFamily="2" charset="0"/>
                          <a:ea typeface="+mn-ea"/>
                          <a:cs typeface="+mn-cs"/>
                        </a:rPr>
                        <a:t>: </a:t>
                      </a:r>
                      <a:r>
                        <a:rPr kumimoji="0" lang="en-US" sz="1500" b="0" i="0" u="none" strike="noStrike" kern="1200" cap="none" spc="0" normalizeH="0" baseline="0" noProof="0">
                          <a:ln>
                            <a:noFill/>
                          </a:ln>
                          <a:solidFill>
                            <a:srgbClr val="000000"/>
                          </a:solidFill>
                          <a:effectLst/>
                          <a:uLnTx/>
                          <a:uFillTx/>
                          <a:latin typeface="Barlow" panose="00000500000000000000" pitchFamily="2" charset="0"/>
                          <a:ea typeface="+mn-ea"/>
                          <a:cs typeface="Arial" panose="020B0604020202020204" pitchFamily="34" charset="0"/>
                        </a:rPr>
                        <a:t>Mirroring the earnings parity threshold, this threshold measures whether students of color, students from low-income backgrounds, and women reach the level of wealth attained by their more privileged White, high-income, or male peers. </a:t>
                      </a:r>
                      <a:endParaRPr kumimoji="0" lang="en-US" sz="1500" b="0" i="0" u="none" strike="noStrike" kern="1200" cap="none" spc="0" normalizeH="0" baseline="0" noProof="0">
                        <a:ln>
                          <a:noFill/>
                        </a:ln>
                        <a:solidFill>
                          <a:srgbClr val="3087AA">
                            <a:hueOff val="0"/>
                            <a:satOff val="0"/>
                            <a:lumOff val="0"/>
                            <a:alphaOff val="0"/>
                          </a:srgbClr>
                        </a:solidFill>
                        <a:effectLst/>
                        <a:uLnTx/>
                        <a:uFillTx/>
                        <a:latin typeface="Barlow" panose="00000500000000000000" pitchFamily="2"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08387000"/>
                  </a:ext>
                </a:extLst>
              </a:tr>
            </a:tbl>
          </a:graphicData>
        </a:graphic>
      </p:graphicFrame>
      <p:sp>
        <p:nvSpPr>
          <p:cNvPr id="8" name="Rectangle 7">
            <a:extLst>
              <a:ext uri="{FF2B5EF4-FFF2-40B4-BE49-F238E27FC236}">
                <a16:creationId xmlns:a16="http://schemas.microsoft.com/office/drawing/2014/main" id="{50DF93D0-25A9-DC50-84EF-5FBC8920366D}"/>
              </a:ext>
            </a:extLst>
          </p:cNvPr>
          <p:cNvSpPr/>
          <p:nvPr/>
        </p:nvSpPr>
        <p:spPr>
          <a:xfrm>
            <a:off x="2796358" y="6135800"/>
            <a:ext cx="8795580" cy="321306"/>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Calibri" panose="020F0502020204030204"/>
                <a:ea typeface="+mn-ea"/>
                <a:cs typeface="Arial"/>
              </a:rPr>
              <a:t>Note: Thresholds 0-3 can be estimated at the national level using College Scorecard data with some caveats. Institutions and systems with advanced data collections can measure these thresholds with greater specificity. Due to a lack of quality data to measure wealth,  Thresholds 4 and 5 are currently understood as conceptual goals rather than operable analyses.</a:t>
            </a:r>
          </a:p>
        </p:txBody>
      </p:sp>
    </p:spTree>
    <p:extLst>
      <p:ext uri="{BB962C8B-B14F-4D97-AF65-F5344CB8AC3E}">
        <p14:creationId xmlns:p14="http://schemas.microsoft.com/office/powerpoint/2010/main" val="345823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8E8244-A70C-F99A-3F20-6ABA1462F57C}"/>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AE68A294-9417-0CDA-E5B4-0AD0518B18DF}"/>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C5E7C8F0-BA93-3AF4-27F1-85699DA9ECAE}"/>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DBAC83CA-2757-D6A7-1B62-F3789D8DBFD0}"/>
              </a:ext>
            </a:extLst>
          </p:cNvPr>
          <p:cNvSpPr>
            <a:spLocks noGrp="1"/>
          </p:cNvSpPr>
          <p:nvPr>
            <p:ph type="body" sz="quarter" idx="11"/>
          </p:nvPr>
        </p:nvSpPr>
        <p:spPr/>
        <p:txBody>
          <a:bodyPr/>
          <a:lstStyle/>
          <a:p>
            <a:endParaRPr lang="en-US"/>
          </a:p>
        </p:txBody>
      </p:sp>
      <p:pic>
        <p:nvPicPr>
          <p:cNvPr id="7" name="Picture 6">
            <a:extLst>
              <a:ext uri="{FF2B5EF4-FFF2-40B4-BE49-F238E27FC236}">
                <a16:creationId xmlns:a16="http://schemas.microsoft.com/office/drawing/2014/main" id="{A33BAEA4-DB6B-CC09-5C86-6C87D55F95F0}"/>
              </a:ext>
            </a:extLst>
          </p:cNvPr>
          <p:cNvPicPr>
            <a:picLocks noChangeAspect="1"/>
          </p:cNvPicPr>
          <p:nvPr/>
        </p:nvPicPr>
        <p:blipFill>
          <a:blip r:embed="rId3"/>
          <a:srcRect l="3123" t="9623" r="7407"/>
          <a:stretch/>
        </p:blipFill>
        <p:spPr>
          <a:xfrm>
            <a:off x="115747" y="0"/>
            <a:ext cx="12076253" cy="6858000"/>
          </a:xfrm>
          <a:prstGeom prst="rect">
            <a:avLst/>
          </a:prstGeom>
        </p:spPr>
      </p:pic>
    </p:spTree>
    <p:extLst>
      <p:ext uri="{BB962C8B-B14F-4D97-AF65-F5344CB8AC3E}">
        <p14:creationId xmlns:p14="http://schemas.microsoft.com/office/powerpoint/2010/main" val="355571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2ED04B-0E4F-CAC8-49C8-E7B16292B4FD}"/>
              </a:ext>
            </a:extLst>
          </p:cNvPr>
          <p:cNvPicPr>
            <a:picLocks noChangeAspect="1"/>
          </p:cNvPicPr>
          <p:nvPr/>
        </p:nvPicPr>
        <p:blipFill>
          <a:blip r:embed="rId3"/>
          <a:stretch>
            <a:fillRect/>
          </a:stretch>
        </p:blipFill>
        <p:spPr>
          <a:xfrm>
            <a:off x="1170658" y="2105534"/>
            <a:ext cx="9850683" cy="3158444"/>
          </a:xfrm>
          <a:prstGeom prst="rect">
            <a:avLst/>
          </a:prstGeom>
          <a:ln>
            <a:solidFill>
              <a:schemeClr val="tx1"/>
            </a:solidFill>
          </a:ln>
        </p:spPr>
      </p:pic>
      <p:sp>
        <p:nvSpPr>
          <p:cNvPr id="6" name="Text Placeholder 5">
            <a:extLst>
              <a:ext uri="{FF2B5EF4-FFF2-40B4-BE49-F238E27FC236}">
                <a16:creationId xmlns:a16="http://schemas.microsoft.com/office/drawing/2014/main" id="{7E1AB109-4196-564D-BC77-674E9D568076}"/>
              </a:ext>
            </a:extLst>
          </p:cNvPr>
          <p:cNvSpPr txBox="1">
            <a:spLocks noGrp="1"/>
          </p:cNvSpPr>
          <p:nvPr>
            <p:ph type="body" sz="quarter" idx="10"/>
          </p:nvPr>
        </p:nvSpPr>
        <p:spPr>
          <a:xfrm>
            <a:off x="1426805" y="886136"/>
            <a:ext cx="9338388" cy="707886"/>
          </a:xfrm>
          <a:prstGeom prst="rect">
            <a:avLst/>
          </a:prstGeom>
          <a:noFill/>
        </p:spPr>
        <p:txBody>
          <a:bodyPr wrap="square" lIns="91440" tIns="45720" rIns="91440" bIns="45720" anchor="t">
            <a:spAutoFit/>
          </a:bodyPr>
          <a:lstStyle/>
          <a:p>
            <a:pPr algn="ctr"/>
            <a:r>
              <a:rPr lang="en-US" sz="4000" b="1">
                <a:solidFill>
                  <a:srgbClr val="878787"/>
                </a:solidFill>
                <a:latin typeface="Barlow"/>
              </a:rPr>
              <a:t>Equitable Value Explorer</a:t>
            </a:r>
          </a:p>
        </p:txBody>
      </p:sp>
    </p:spTree>
    <p:extLst>
      <p:ext uri="{BB962C8B-B14F-4D97-AF65-F5344CB8AC3E}">
        <p14:creationId xmlns:p14="http://schemas.microsoft.com/office/powerpoint/2010/main" val="188942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9C4D2-0E88-093F-5833-CFCB4EA2F632}"/>
              </a:ext>
            </a:extLst>
          </p:cNvPr>
          <p:cNvSpPr>
            <a:spLocks noGrp="1"/>
          </p:cNvSpPr>
          <p:nvPr>
            <p:ph type="body" sz="quarter" idx="13"/>
          </p:nvPr>
        </p:nvSpPr>
        <p:spPr/>
        <p:txBody>
          <a:bodyPr/>
          <a:lstStyle/>
          <a:p>
            <a:r>
              <a:rPr lang="en-US"/>
              <a:t>September 18, 2024</a:t>
            </a:r>
          </a:p>
        </p:txBody>
      </p:sp>
      <p:sp>
        <p:nvSpPr>
          <p:cNvPr id="4" name="Text Placeholder 3">
            <a:extLst>
              <a:ext uri="{FF2B5EF4-FFF2-40B4-BE49-F238E27FC236}">
                <a16:creationId xmlns:a16="http://schemas.microsoft.com/office/drawing/2014/main" id="{769E3537-D043-EDD9-67C7-0B9F3B9FA22E}"/>
              </a:ext>
            </a:extLst>
          </p:cNvPr>
          <p:cNvSpPr>
            <a:spLocks noGrp="1"/>
          </p:cNvSpPr>
          <p:nvPr>
            <p:ph type="body" sz="quarter" idx="10"/>
          </p:nvPr>
        </p:nvSpPr>
        <p:spPr>
          <a:xfrm>
            <a:off x="1113993" y="767331"/>
            <a:ext cx="6884126" cy="791435"/>
          </a:xfrm>
        </p:spPr>
        <p:txBody>
          <a:bodyPr/>
          <a:lstStyle/>
          <a:p>
            <a:r>
              <a:rPr lang="en-US"/>
              <a:t>Lighting Talks</a:t>
            </a:r>
          </a:p>
        </p:txBody>
      </p:sp>
      <p:sp>
        <p:nvSpPr>
          <p:cNvPr id="6" name="TextBox 6">
            <a:extLst>
              <a:ext uri="{FF2B5EF4-FFF2-40B4-BE49-F238E27FC236}">
                <a16:creationId xmlns:a16="http://schemas.microsoft.com/office/drawing/2014/main" id="{B52FF1DC-0BAF-7B68-D580-2B727EDE63C8}"/>
              </a:ext>
            </a:extLst>
          </p:cNvPr>
          <p:cNvSpPr txBox="1"/>
          <p:nvPr/>
        </p:nvSpPr>
        <p:spPr>
          <a:xfrm>
            <a:off x="1113993" y="4696829"/>
            <a:ext cx="3420938"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Barlow"/>
              </a:rPr>
              <a:t>Navi Dhaliwal</a:t>
            </a:r>
          </a:p>
          <a:p>
            <a:r>
              <a:rPr lang="en-US" sz="1600" i="1">
                <a:latin typeface="Barlow"/>
              </a:rPr>
              <a:t>Economic Analyst</a:t>
            </a:r>
          </a:p>
          <a:p>
            <a:r>
              <a:rPr lang="en-US" sz="1600">
                <a:latin typeface="Barlow"/>
              </a:rPr>
              <a:t>Research Institute at Dallas College</a:t>
            </a:r>
          </a:p>
        </p:txBody>
      </p:sp>
      <p:sp>
        <p:nvSpPr>
          <p:cNvPr id="10" name="TextBox 6">
            <a:extLst>
              <a:ext uri="{FF2B5EF4-FFF2-40B4-BE49-F238E27FC236}">
                <a16:creationId xmlns:a16="http://schemas.microsoft.com/office/drawing/2014/main" id="{0880F813-8064-10B4-35AB-F441ED81904E}"/>
              </a:ext>
            </a:extLst>
          </p:cNvPr>
          <p:cNvSpPr txBox="1"/>
          <p:nvPr/>
        </p:nvSpPr>
        <p:spPr>
          <a:xfrm>
            <a:off x="8504191" y="4696828"/>
            <a:ext cx="2652826"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Barlow"/>
              </a:rPr>
              <a:t>Sandra Barone</a:t>
            </a:r>
          </a:p>
          <a:p>
            <a:r>
              <a:rPr lang="en-US" sz="1600" i="1">
                <a:latin typeface="Barlow"/>
              </a:rPr>
              <a:t>Senior Research Analyst</a:t>
            </a:r>
          </a:p>
          <a:p>
            <a:r>
              <a:rPr lang="en-US" sz="1600">
                <a:latin typeface="Barlow"/>
              </a:rPr>
              <a:t>Trellis Strategies</a:t>
            </a:r>
          </a:p>
        </p:txBody>
      </p:sp>
      <p:sp>
        <p:nvSpPr>
          <p:cNvPr id="11" name="TextBox 6">
            <a:extLst>
              <a:ext uri="{FF2B5EF4-FFF2-40B4-BE49-F238E27FC236}">
                <a16:creationId xmlns:a16="http://schemas.microsoft.com/office/drawing/2014/main" id="{EA12C427-D2A0-8E1F-3793-174FA708DADC}"/>
              </a:ext>
            </a:extLst>
          </p:cNvPr>
          <p:cNvSpPr txBox="1"/>
          <p:nvPr/>
        </p:nvSpPr>
        <p:spPr>
          <a:xfrm>
            <a:off x="4534931" y="4696827"/>
            <a:ext cx="3770829"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Barlow"/>
              </a:rPr>
              <a:t>Angela Boatman</a:t>
            </a:r>
          </a:p>
          <a:p>
            <a:r>
              <a:rPr lang="en-US" sz="1600" i="1">
                <a:latin typeface="Barlow"/>
              </a:rPr>
              <a:t>Associate Professor of Higher Education</a:t>
            </a:r>
          </a:p>
          <a:p>
            <a:r>
              <a:rPr lang="en-US" sz="1600">
                <a:latin typeface="Barlow"/>
              </a:rPr>
              <a:t>Boston College</a:t>
            </a:r>
          </a:p>
        </p:txBody>
      </p:sp>
      <p:pic>
        <p:nvPicPr>
          <p:cNvPr id="5122" name="Picture 2">
            <a:extLst>
              <a:ext uri="{FF2B5EF4-FFF2-40B4-BE49-F238E27FC236}">
                <a16:creationId xmlns:a16="http://schemas.microsoft.com/office/drawing/2014/main" id="{67EC1ED3-10FE-3BE4-1B5C-D2E8D35E5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733" y="2161171"/>
            <a:ext cx="2247768" cy="22477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352180E1-0E63-B1EA-E4E6-F266E3129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738" y="2145072"/>
            <a:ext cx="2247767" cy="22477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C674E015-CB3F-981C-28A3-7FC0D45E2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760" y="2145072"/>
            <a:ext cx="2247766" cy="224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54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icon&#10;&#10;Description automatically generated">
            <a:extLst>
              <a:ext uri="{FF2B5EF4-FFF2-40B4-BE49-F238E27FC236}">
                <a16:creationId xmlns:a16="http://schemas.microsoft.com/office/drawing/2014/main" id="{3DCCA5B4-2CD9-77BB-9353-11CAFF0CF744}"/>
              </a:ext>
            </a:extLst>
          </p:cNvPr>
          <p:cNvPicPr>
            <a:picLocks noChangeAspect="1"/>
          </p:cNvPicPr>
          <p:nvPr/>
        </p:nvPicPr>
        <p:blipFill>
          <a:blip r:embed="rId2"/>
          <a:stretch>
            <a:fillRect/>
          </a:stretch>
        </p:blipFill>
        <p:spPr>
          <a:xfrm>
            <a:off x="1337524" y="5065917"/>
            <a:ext cx="4190999" cy="667699"/>
          </a:xfrm>
          <a:prstGeom prst="rect">
            <a:avLst/>
          </a:prstGeom>
        </p:spPr>
      </p:pic>
      <p:pic>
        <p:nvPicPr>
          <p:cNvPr id="15" name="Picture 14" descr="Icon&#10;&#10;Description automatically generated">
            <a:extLst>
              <a:ext uri="{FF2B5EF4-FFF2-40B4-BE49-F238E27FC236}">
                <a16:creationId xmlns:a16="http://schemas.microsoft.com/office/drawing/2014/main" id="{88D733DE-928F-AF60-14C9-0E76100F8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667000"/>
          </a:xfrm>
          <a:prstGeom prst="rect">
            <a:avLst/>
          </a:prstGeom>
        </p:spPr>
      </p:pic>
      <p:sp>
        <p:nvSpPr>
          <p:cNvPr id="16" name="Title 1">
            <a:extLst>
              <a:ext uri="{FF2B5EF4-FFF2-40B4-BE49-F238E27FC236}">
                <a16:creationId xmlns:a16="http://schemas.microsoft.com/office/drawing/2014/main" id="{C6632767-CE1D-2A83-BA38-4155B5A33524}"/>
              </a:ext>
            </a:extLst>
          </p:cNvPr>
          <p:cNvSpPr txBox="1">
            <a:spLocks/>
          </p:cNvSpPr>
          <p:nvPr/>
        </p:nvSpPr>
        <p:spPr>
          <a:xfrm>
            <a:off x="0" y="3096334"/>
            <a:ext cx="12192000" cy="1806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algn="ctr"/>
            <a:r>
              <a:rPr lang="en-US" sz="3600"/>
              <a:t>Equitable Value at Hispanic-Serving Institutions: National Trends with a Spotlight on Texas</a:t>
            </a:r>
          </a:p>
        </p:txBody>
      </p:sp>
      <p:sp>
        <p:nvSpPr>
          <p:cNvPr id="17" name="Subtitle 2">
            <a:extLst>
              <a:ext uri="{FF2B5EF4-FFF2-40B4-BE49-F238E27FC236}">
                <a16:creationId xmlns:a16="http://schemas.microsoft.com/office/drawing/2014/main" id="{17938427-EF26-3E0A-5AFE-8BD12185AA56}"/>
              </a:ext>
            </a:extLst>
          </p:cNvPr>
          <p:cNvSpPr txBox="1">
            <a:spLocks/>
          </p:cNvSpPr>
          <p:nvPr/>
        </p:nvSpPr>
        <p:spPr>
          <a:xfrm>
            <a:off x="6663478" y="5065917"/>
            <a:ext cx="5396245" cy="943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Helvetica" panose="020B0604020202020204" pitchFamily="34" charset="0"/>
                <a:cs typeface="Helvetica" panose="020B0604020202020204" pitchFamily="34" charset="0"/>
              </a:rPr>
              <a:t>Elevating Equitable Value Webinar</a:t>
            </a:r>
          </a:p>
          <a:p>
            <a:pPr marL="0" indent="0" algn="ctr">
              <a:buNone/>
            </a:pPr>
            <a:r>
              <a:rPr lang="en-US" sz="2400">
                <a:latin typeface="Helvetica" panose="020B0604020202020204" pitchFamily="34" charset="0"/>
                <a:cs typeface="Helvetica" panose="020B0604020202020204" pitchFamily="34" charset="0"/>
              </a:rPr>
              <a:t>September 18, 2024</a:t>
            </a:r>
          </a:p>
        </p:txBody>
      </p:sp>
    </p:spTree>
    <p:extLst>
      <p:ext uri="{BB962C8B-B14F-4D97-AF65-F5344CB8AC3E}">
        <p14:creationId xmlns:p14="http://schemas.microsoft.com/office/powerpoint/2010/main" val="187764689"/>
      </p:ext>
    </p:extLst>
  </p:cSld>
  <p:clrMapOvr>
    <a:masterClrMapping/>
  </p:clrMapOvr>
</p:sld>
</file>

<file path=ppt/theme/theme1.xml><?xml version="1.0" encoding="utf-8"?>
<a:theme xmlns:a="http://schemas.openxmlformats.org/drawingml/2006/main" name="NWF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EP_PowerPoint_2018" id="{E64F65DE-A25E-4540-BC97-FFA7821DA2F7}" vid="{92A8B1FF-D281-D948-8296-9BC9285ABC52}"/>
    </a:ext>
  </a:extLst>
</a:theme>
</file>

<file path=ppt/theme/theme2.xml><?xml version="1.0" encoding="utf-8"?>
<a:theme xmlns:a="http://schemas.openxmlformats.org/drawingml/2006/main" name="Master Light">
  <a:themeElements>
    <a:clrScheme name="AIR Forum Colors - 2022">
      <a:dk1>
        <a:srgbClr val="0C7465"/>
      </a:dk1>
      <a:lt1>
        <a:srgbClr val="FFFFFF"/>
      </a:lt1>
      <a:dk2>
        <a:srgbClr val="0C2244"/>
      </a:dk2>
      <a:lt2>
        <a:srgbClr val="FFFFFF"/>
      </a:lt2>
      <a:accent1>
        <a:srgbClr val="B3D889"/>
      </a:accent1>
      <a:accent2>
        <a:srgbClr val="D9BCDA"/>
      </a:accent2>
      <a:accent3>
        <a:srgbClr val="ABDFE9"/>
      </a:accent3>
      <a:accent4>
        <a:srgbClr val="FEE848"/>
      </a:accent4>
      <a:accent5>
        <a:srgbClr val="939598"/>
      </a:accent5>
      <a:accent6>
        <a:srgbClr val="0C2244"/>
      </a:accent6>
      <a:hlink>
        <a:srgbClr val="B3D889"/>
      </a:hlink>
      <a:folHlink>
        <a:srgbClr val="B3D88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aster Light">
  <a:themeElements>
    <a:clrScheme name="AIR Forum Colors - 2022">
      <a:dk1>
        <a:srgbClr val="0C7465"/>
      </a:dk1>
      <a:lt1>
        <a:srgbClr val="FFFFFF"/>
      </a:lt1>
      <a:dk2>
        <a:srgbClr val="0C2244"/>
      </a:dk2>
      <a:lt2>
        <a:srgbClr val="FFFFFF"/>
      </a:lt2>
      <a:accent1>
        <a:srgbClr val="B3D889"/>
      </a:accent1>
      <a:accent2>
        <a:srgbClr val="D9BCDA"/>
      </a:accent2>
      <a:accent3>
        <a:srgbClr val="ABDFE9"/>
      </a:accent3>
      <a:accent4>
        <a:srgbClr val="FEE848"/>
      </a:accent4>
      <a:accent5>
        <a:srgbClr val="939598"/>
      </a:accent5>
      <a:accent6>
        <a:srgbClr val="0C2244"/>
      </a:accent6>
      <a:hlink>
        <a:srgbClr val="B3D889"/>
      </a:hlink>
      <a:folHlink>
        <a:srgbClr val="B3D88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NWF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EP_PowerPoint_2018" id="{E64F65DE-A25E-4540-BC97-FFA7821DA2F7}" vid="{92A8B1FF-D281-D948-8296-9BC9285ABC52}"/>
    </a:ext>
  </a:extLst>
</a:theme>
</file>

<file path=ppt/theme/theme5.xml><?xml version="1.0" encoding="utf-8"?>
<a:theme xmlns:a="http://schemas.openxmlformats.org/drawingml/2006/main" name="1_Master Light">
  <a:themeElements>
    <a:clrScheme name="AIR Forum Colors - 2022">
      <a:dk1>
        <a:srgbClr val="0C7465"/>
      </a:dk1>
      <a:lt1>
        <a:srgbClr val="FFFFFF"/>
      </a:lt1>
      <a:dk2>
        <a:srgbClr val="0C2244"/>
      </a:dk2>
      <a:lt2>
        <a:srgbClr val="FFFFFF"/>
      </a:lt2>
      <a:accent1>
        <a:srgbClr val="B3D889"/>
      </a:accent1>
      <a:accent2>
        <a:srgbClr val="D9BCDA"/>
      </a:accent2>
      <a:accent3>
        <a:srgbClr val="ABDFE9"/>
      </a:accent3>
      <a:accent4>
        <a:srgbClr val="FEE848"/>
      </a:accent4>
      <a:accent5>
        <a:srgbClr val="939598"/>
      </a:accent5>
      <a:accent6>
        <a:srgbClr val="0C2244"/>
      </a:accent6>
      <a:hlink>
        <a:srgbClr val="B3D889"/>
      </a:hlink>
      <a:folHlink>
        <a:srgbClr val="B3D88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72ff2a-c1ef-4f10-a46c-30528112b972">
      <Terms xmlns="http://schemas.microsoft.com/office/infopath/2007/PartnerControls"/>
    </lcf76f155ced4ddcb4097134ff3c332f>
    <TaxCatchAll xmlns="2a786904-0910-45d6-bc48-0c65623be09e" xsi:nil="true"/>
    <SharedWithUsers xmlns="2a786904-0910-45d6-bc48-0c65623be09e">
      <UserInfo>
        <DisplayName>Dancy, Kimberly</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7295200727BB4CB126FF8FBE9596D3" ma:contentTypeVersion="18" ma:contentTypeDescription="Create a new document." ma:contentTypeScope="" ma:versionID="eb33758de82768591d371528170cd7ed">
  <xsd:schema xmlns:xsd="http://www.w3.org/2001/XMLSchema" xmlns:xs="http://www.w3.org/2001/XMLSchema" xmlns:p="http://schemas.microsoft.com/office/2006/metadata/properties" xmlns:ns2="2a786904-0910-45d6-bc48-0c65623be09e" xmlns:ns3="f972ff2a-c1ef-4f10-a46c-30528112b972" targetNamespace="http://schemas.microsoft.com/office/2006/metadata/properties" ma:root="true" ma:fieldsID="051c5182bc32e24ce34cd90a54f13351" ns2:_="" ns3:_="">
    <xsd:import namespace="2a786904-0910-45d6-bc48-0c65623be09e"/>
    <xsd:import namespace="f972ff2a-c1ef-4f10-a46c-30528112b97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DateTaken" minOccurs="0"/>
                <xsd:element ref="ns3:MediaLengthInSeconds"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786904-0910-45d6-bc48-0c65623be09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d340054-83dd-4792-827d-5f15496cc432}" ma:internalName="TaxCatchAll" ma:showField="CatchAllData" ma:web="2a786904-0910-45d6-bc48-0c65623be09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72ff2a-c1ef-4f10-a46c-30528112b97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02bc041-484c-476a-8600-a4099763f2b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CCB3E0-6F92-4028-BCE9-D919C753F7DC}">
  <ds:schemaRefs>
    <ds:schemaRef ds:uri="2a786904-0910-45d6-bc48-0c65623be09e"/>
    <ds:schemaRef ds:uri="f972ff2a-c1ef-4f10-a46c-30528112b97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9DF923-B817-43AA-A195-7229620E3FA2}">
  <ds:schemaRefs>
    <ds:schemaRef ds:uri="2a786904-0910-45d6-bc48-0c65623be09e"/>
    <ds:schemaRef ds:uri="f972ff2a-c1ef-4f10-a46c-30528112b9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CF9D3C-25B4-4258-A9AB-A85D55D9B3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IHEP_PowerPoint_2018</Template>
  <TotalTime>0</TotalTime>
  <Words>2398</Words>
  <Application>Microsoft Office PowerPoint</Application>
  <PresentationFormat>Widescreen</PresentationFormat>
  <Paragraphs>273</Paragraphs>
  <Slides>29</Slides>
  <Notes>21</Notes>
  <HiddenSlides>1</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29</vt:i4>
      </vt:variant>
    </vt:vector>
  </HeadingPairs>
  <TitlesOfParts>
    <vt:vector size="54" baseType="lpstr">
      <vt:lpstr>Fira Sans</vt:lpstr>
      <vt:lpstr>Georgia</vt:lpstr>
      <vt:lpstr>Aptos ExtraBold</vt:lpstr>
      <vt:lpstr>Aptos Light</vt:lpstr>
      <vt:lpstr>Calibri Light</vt:lpstr>
      <vt:lpstr>Times New Roman</vt:lpstr>
      <vt:lpstr>Aptos</vt:lpstr>
      <vt:lpstr>Barlow Light</vt:lpstr>
      <vt:lpstr>Calisto MT</vt:lpstr>
      <vt:lpstr>Symbol</vt:lpstr>
      <vt:lpstr>Aptos Narrow</vt:lpstr>
      <vt:lpstr>Merriweather</vt:lpstr>
      <vt:lpstr>Helvetica</vt:lpstr>
      <vt:lpstr>Source Sans Pro</vt:lpstr>
      <vt:lpstr>Barlow</vt:lpstr>
      <vt:lpstr>Barlow Semi Condensed Light</vt:lpstr>
      <vt:lpstr>Aptos SemiBold</vt:lpstr>
      <vt:lpstr>Calibri</vt:lpstr>
      <vt:lpstr>Arial</vt:lpstr>
      <vt:lpstr>canto-font</vt:lpstr>
      <vt:lpstr>NWF Theme</vt:lpstr>
      <vt:lpstr>Master Light</vt:lpstr>
      <vt:lpstr>2_Master Light</vt:lpstr>
      <vt:lpstr>1_NWF Theme</vt:lpstr>
      <vt:lpstr>1_Master Light</vt:lpstr>
      <vt:lpstr>PowerPoint Presentation</vt:lpstr>
      <vt:lpstr>PowerPoint Presentation</vt:lpstr>
      <vt:lpstr>PowerPoint Presentation</vt:lpstr>
      <vt:lpstr>Postsecondary Value Definition</vt:lpstr>
      <vt:lpstr>PowerPoint Presentation</vt:lpstr>
      <vt:lpstr>PowerPoint Presentation</vt:lpstr>
      <vt:lpstr>PowerPoint Presentation</vt:lpstr>
      <vt:lpstr>PowerPoint Presentation</vt:lpstr>
      <vt:lpstr>PowerPoint Presentation</vt:lpstr>
      <vt:lpstr>About the Report</vt:lpstr>
      <vt:lpstr>PowerPoint Presentation</vt:lpstr>
      <vt:lpstr>PowerPoint Presentation</vt:lpstr>
      <vt:lpstr>Exploring Economic Returns Across Rural-Serving Colleges</vt:lpstr>
      <vt:lpstr>PowerPoint Presentation</vt:lpstr>
      <vt:lpstr>Research Questions &amp; Methods</vt:lpstr>
      <vt:lpstr>Median Earnings Relative the EVE Thresholds by RSI Category </vt:lpstr>
      <vt:lpstr>Results</vt:lpstr>
      <vt:lpstr>Just Out of Reach: How Student Financial Well-Being Impacts the Realization of Economic Returns on Postsecondary Education</vt:lpstr>
      <vt:lpstr>PowerPoint Presentation</vt:lpstr>
      <vt:lpstr>Factors of Student Financial Well-Being</vt:lpstr>
      <vt:lpstr>Analysis Sample</vt:lpstr>
      <vt:lpstr>OLS Regression Analysis</vt:lpstr>
      <vt:lpstr>OLS Regression Results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Kelly</dc:creator>
  <cp:lastModifiedBy>Bell, Lauren</cp:lastModifiedBy>
  <cp:revision>2</cp:revision>
  <dcterms:created xsi:type="dcterms:W3CDTF">2018-04-17T17:05:23Z</dcterms:created>
  <dcterms:modified xsi:type="dcterms:W3CDTF">2024-09-25T21:24:54Z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0x0101001B7295200727BB4CB126FF8FBE9596D3</vt:lpwstr>
  </property>
</Properties>
</file>